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1"/>
  </p:notesMasterIdLst>
  <p:handoutMasterIdLst>
    <p:handoutMasterId r:id="rId132"/>
  </p:handoutMasterIdLst>
  <p:sldIdLst>
    <p:sldId id="976" r:id="rId2"/>
    <p:sldId id="978" r:id="rId3"/>
    <p:sldId id="307" r:id="rId4"/>
    <p:sldId id="533" r:id="rId5"/>
    <p:sldId id="836" r:id="rId6"/>
    <p:sldId id="968" r:id="rId7"/>
    <p:sldId id="309" r:id="rId8"/>
    <p:sldId id="842" r:id="rId9"/>
    <p:sldId id="843" r:id="rId10"/>
    <p:sldId id="844" r:id="rId11"/>
    <p:sldId id="845" r:id="rId12"/>
    <p:sldId id="848" r:id="rId13"/>
    <p:sldId id="857" r:id="rId14"/>
    <p:sldId id="882" r:id="rId15"/>
    <p:sldId id="315" r:id="rId16"/>
    <p:sldId id="469" r:id="rId17"/>
    <p:sldId id="749" r:id="rId18"/>
    <p:sldId id="750" r:id="rId19"/>
    <p:sldId id="883" r:id="rId20"/>
    <p:sldId id="884" r:id="rId21"/>
    <p:sldId id="885" r:id="rId22"/>
    <p:sldId id="752" r:id="rId23"/>
    <p:sldId id="862" r:id="rId24"/>
    <p:sldId id="618" r:id="rId25"/>
    <p:sldId id="973" r:id="rId26"/>
    <p:sldId id="841" r:id="rId27"/>
    <p:sldId id="467" r:id="rId28"/>
    <p:sldId id="539" r:id="rId29"/>
    <p:sldId id="477" r:id="rId30"/>
    <p:sldId id="970" r:id="rId31"/>
    <p:sldId id="784" r:id="rId32"/>
    <p:sldId id="785" r:id="rId33"/>
    <p:sldId id="863" r:id="rId34"/>
    <p:sldId id="864" r:id="rId35"/>
    <p:sldId id="866" r:id="rId36"/>
    <p:sldId id="865" r:id="rId37"/>
    <p:sldId id="867" r:id="rId38"/>
    <p:sldId id="780" r:id="rId39"/>
    <p:sldId id="974" r:id="rId40"/>
    <p:sldId id="888" r:id="rId41"/>
    <p:sldId id="889" r:id="rId42"/>
    <p:sldId id="890" r:id="rId43"/>
    <p:sldId id="902" r:id="rId44"/>
    <p:sldId id="903" r:id="rId45"/>
    <p:sldId id="914" r:id="rId46"/>
    <p:sldId id="910" r:id="rId47"/>
    <p:sldId id="911" r:id="rId48"/>
    <p:sldId id="891" r:id="rId49"/>
    <p:sldId id="892" r:id="rId50"/>
    <p:sldId id="893" r:id="rId51"/>
    <p:sldId id="894" r:id="rId52"/>
    <p:sldId id="895" r:id="rId53"/>
    <p:sldId id="915" r:id="rId54"/>
    <p:sldId id="896" r:id="rId55"/>
    <p:sldId id="897" r:id="rId56"/>
    <p:sldId id="898" r:id="rId57"/>
    <p:sldId id="916" r:id="rId58"/>
    <p:sldId id="917" r:id="rId59"/>
    <p:sldId id="918" r:id="rId60"/>
    <p:sldId id="919" r:id="rId61"/>
    <p:sldId id="920" r:id="rId62"/>
    <p:sldId id="921" r:id="rId63"/>
    <p:sldId id="922" r:id="rId64"/>
    <p:sldId id="901" r:id="rId65"/>
    <p:sldId id="975" r:id="rId66"/>
    <p:sldId id="923" r:id="rId67"/>
    <p:sldId id="924" r:id="rId68"/>
    <p:sldId id="925" r:id="rId69"/>
    <p:sldId id="926" r:id="rId70"/>
    <p:sldId id="931" r:id="rId71"/>
    <p:sldId id="932" r:id="rId72"/>
    <p:sldId id="933" r:id="rId73"/>
    <p:sldId id="934" r:id="rId74"/>
    <p:sldId id="935" r:id="rId75"/>
    <p:sldId id="948" r:id="rId76"/>
    <p:sldId id="949" r:id="rId77"/>
    <p:sldId id="936" r:id="rId78"/>
    <p:sldId id="950" r:id="rId79"/>
    <p:sldId id="947" r:id="rId80"/>
    <p:sldId id="971" r:id="rId81"/>
    <p:sldId id="657" r:id="rId82"/>
    <p:sldId id="816" r:id="rId83"/>
    <p:sldId id="817" r:id="rId84"/>
    <p:sldId id="818" r:id="rId85"/>
    <p:sldId id="819" r:id="rId86"/>
    <p:sldId id="951" r:id="rId87"/>
    <p:sldId id="820" r:id="rId88"/>
    <p:sldId id="821" r:id="rId89"/>
    <p:sldId id="822" r:id="rId90"/>
    <p:sldId id="952" r:id="rId91"/>
    <p:sldId id="953" r:id="rId92"/>
    <p:sldId id="972" r:id="rId93"/>
    <p:sldId id="510" r:id="rId94"/>
    <p:sldId id="954" r:id="rId95"/>
    <p:sldId id="955" r:id="rId96"/>
    <p:sldId id="956" r:id="rId97"/>
    <p:sldId id="827" r:id="rId98"/>
    <p:sldId id="957" r:id="rId99"/>
    <p:sldId id="695" r:id="rId100"/>
    <p:sldId id="696" r:id="rId101"/>
    <p:sldId id="697" r:id="rId102"/>
    <p:sldId id="698" r:id="rId103"/>
    <p:sldId id="958" r:id="rId104"/>
    <p:sldId id="700" r:id="rId105"/>
    <p:sldId id="959" r:id="rId106"/>
    <p:sldId id="702" r:id="rId107"/>
    <p:sldId id="703" r:id="rId108"/>
    <p:sldId id="704" r:id="rId109"/>
    <p:sldId id="876" r:id="rId110"/>
    <p:sldId id="706" r:id="rId111"/>
    <p:sldId id="877" r:id="rId112"/>
    <p:sldId id="830" r:id="rId113"/>
    <p:sldId id="709" r:id="rId114"/>
    <p:sldId id="710" r:id="rId115"/>
    <p:sldId id="960" r:id="rId116"/>
    <p:sldId id="712" r:id="rId117"/>
    <p:sldId id="878" r:id="rId118"/>
    <p:sldId id="961" r:id="rId119"/>
    <p:sldId id="962" r:id="rId120"/>
    <p:sldId id="714" r:id="rId121"/>
    <p:sldId id="831" r:id="rId122"/>
    <p:sldId id="963" r:id="rId123"/>
    <p:sldId id="964" r:id="rId124"/>
    <p:sldId id="966" r:id="rId125"/>
    <p:sldId id="967" r:id="rId126"/>
    <p:sldId id="717" r:id="rId127"/>
    <p:sldId id="718" r:id="rId128"/>
    <p:sldId id="728" r:id="rId129"/>
    <p:sldId id="441" r:id="rId130"/>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9" autoAdjust="0"/>
    <p:restoredTop sz="92254" autoAdjust="0"/>
  </p:normalViewPr>
  <p:slideViewPr>
    <p:cSldViewPr>
      <p:cViewPr>
        <p:scale>
          <a:sx n="66" d="100"/>
          <a:sy n="66" d="100"/>
        </p:scale>
        <p:origin x="-984"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5" Type="http://schemas.openxmlformats.org/officeDocument/2006/relationships/image" Target="../media/image81.emf"/><Relationship Id="rId4" Type="http://schemas.openxmlformats.org/officeDocument/2006/relationships/image" Target="../media/image8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2016-10-05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2016-10-05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1.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17" Type="http://schemas.openxmlformats.org/officeDocument/2006/relationships/slide" Target="slide105.xml"/><Relationship Id="rId2" Type="http://schemas.openxmlformats.org/officeDocument/2006/relationships/slide" Target="slide93.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7.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9.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oleObject" Target="../embeddings/oleObject32.bin"/><Relationship Id="rId3" Type="http://schemas.openxmlformats.org/officeDocument/2006/relationships/slide" Target="slide93.xml"/><Relationship Id="rId21" Type="http://schemas.openxmlformats.org/officeDocument/2006/relationships/slide" Target="slide111.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image" Target="../media/image69.png"/><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image" Target="../media/image68.emf"/><Relationship Id="rId1" Type="http://schemas.openxmlformats.org/officeDocument/2006/relationships/vmlDrawing" Target="../drawings/vmlDrawing23.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package" Target="../embeddings/Microsoft_Word_Document32.docx"/><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1.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slide" Target="slide93.xml"/><Relationship Id="rId18" Type="http://schemas.openxmlformats.org/officeDocument/2006/relationships/slide" Target="slide104.xml"/><Relationship Id="rId26" Type="http://schemas.openxmlformats.org/officeDocument/2006/relationships/slide" Target="slide126.xml"/><Relationship Id="rId3" Type="http://schemas.openxmlformats.org/officeDocument/2006/relationships/oleObject" Target="../embeddings/oleObject33.bin"/><Relationship Id="rId21" Type="http://schemas.openxmlformats.org/officeDocument/2006/relationships/slide" Target="slide110.xml"/><Relationship Id="rId7" Type="http://schemas.openxmlformats.org/officeDocument/2006/relationships/package" Target="../embeddings/Microsoft_Word_Document34.docx"/><Relationship Id="rId12" Type="http://schemas.openxmlformats.org/officeDocument/2006/relationships/package" Target="../embeddings/Microsoft_Word_Document36.docx"/><Relationship Id="rId17" Type="http://schemas.openxmlformats.org/officeDocument/2006/relationships/slide" Target="slide101.xml"/><Relationship Id="rId25" Type="http://schemas.openxmlformats.org/officeDocument/2006/relationships/slide" Target="slide120.xml"/><Relationship Id="rId2" Type="http://schemas.openxmlformats.org/officeDocument/2006/relationships/slideLayout" Target="../slideLayouts/slideLayout1.xml"/><Relationship Id="rId16" Type="http://schemas.openxmlformats.org/officeDocument/2006/relationships/slide" Target="slide99.xml"/><Relationship Id="rId20" Type="http://schemas.openxmlformats.org/officeDocument/2006/relationships/slide" Target="slide108.xml"/><Relationship Id="rId1" Type="http://schemas.openxmlformats.org/officeDocument/2006/relationships/vmlDrawing" Target="../drawings/vmlDrawing24.vml"/><Relationship Id="rId6" Type="http://schemas.openxmlformats.org/officeDocument/2006/relationships/oleObject" Target="../embeddings/oleObject34.bin"/><Relationship Id="rId11" Type="http://schemas.openxmlformats.org/officeDocument/2006/relationships/oleObject" Target="../embeddings/oleObject36.bin"/><Relationship Id="rId24" Type="http://schemas.openxmlformats.org/officeDocument/2006/relationships/slide" Target="slide116.xml"/><Relationship Id="rId5" Type="http://schemas.openxmlformats.org/officeDocument/2006/relationships/image" Target="../media/image70.emf"/><Relationship Id="rId15" Type="http://schemas.openxmlformats.org/officeDocument/2006/relationships/slide" Target="slide97.xml"/><Relationship Id="rId23" Type="http://schemas.openxmlformats.org/officeDocument/2006/relationships/slide" Target="slide114.xml"/><Relationship Id="rId10" Type="http://schemas.openxmlformats.org/officeDocument/2006/relationships/package" Target="../embeddings/Microsoft_Word_Document35.docx"/><Relationship Id="rId19" Type="http://schemas.openxmlformats.org/officeDocument/2006/relationships/slide" Target="slide106.xml"/><Relationship Id="rId4" Type="http://schemas.openxmlformats.org/officeDocument/2006/relationships/package" Target="../embeddings/Microsoft_Word_Document33.docx"/><Relationship Id="rId9" Type="http://schemas.openxmlformats.org/officeDocument/2006/relationships/oleObject" Target="../embeddings/oleObject35.bin"/><Relationship Id="rId14" Type="http://schemas.openxmlformats.org/officeDocument/2006/relationships/slide" Target="slide95.xml"/><Relationship Id="rId22" Type="http://schemas.openxmlformats.org/officeDocument/2006/relationships/slide" Target="slide112.xml"/></Relationships>
</file>

<file path=ppt/slides/_rels/slide112.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package" Target="../embeddings/Microsoft_Word_Document37.docx"/><Relationship Id="rId3" Type="http://schemas.openxmlformats.org/officeDocument/2006/relationships/slide" Target="slide93.xml"/><Relationship Id="rId21" Type="http://schemas.openxmlformats.org/officeDocument/2006/relationships/image" Target="../media/image74.png"/><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oleObject" Target="../embeddings/oleObject37.bin"/><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image" Target="../media/image73.png"/><Relationship Id="rId1" Type="http://schemas.openxmlformats.org/officeDocument/2006/relationships/vmlDrawing" Target="../drawings/vmlDrawing25.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image" Target="../media/image72.emf"/><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 Id="rId22" Type="http://schemas.openxmlformats.org/officeDocument/2006/relationships/slide" Target="slide113.xml"/></Relationships>
</file>

<file path=ppt/slides/_rels/slide113.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slide" Target="slide108.xml"/><Relationship Id="rId18" Type="http://schemas.openxmlformats.org/officeDocument/2006/relationships/slide" Target="slide120.xml"/><Relationship Id="rId3" Type="http://schemas.openxmlformats.org/officeDocument/2006/relationships/oleObject" Target="../embeddings/oleObject38.bin"/><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slide" Target="slide116.xml"/><Relationship Id="rId2" Type="http://schemas.openxmlformats.org/officeDocument/2006/relationships/slideLayout" Target="../slideLayouts/slideLayout1.xml"/><Relationship Id="rId16" Type="http://schemas.openxmlformats.org/officeDocument/2006/relationships/slide" Target="slide114.xml"/><Relationship Id="rId1" Type="http://schemas.openxmlformats.org/officeDocument/2006/relationships/vmlDrawing" Target="../drawings/vmlDrawing26.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image" Target="../media/image75.emf"/><Relationship Id="rId15" Type="http://schemas.openxmlformats.org/officeDocument/2006/relationships/slide" Target="slide112.xml"/><Relationship Id="rId10" Type="http://schemas.openxmlformats.org/officeDocument/2006/relationships/slide" Target="slide101.xml"/><Relationship Id="rId19" Type="http://schemas.openxmlformats.org/officeDocument/2006/relationships/slide" Target="slide126.xml"/><Relationship Id="rId4" Type="http://schemas.openxmlformats.org/officeDocument/2006/relationships/package" Target="../embeddings/Microsoft_Word_Document38.docx"/><Relationship Id="rId9" Type="http://schemas.openxmlformats.org/officeDocument/2006/relationships/slide" Target="slide99.xml"/><Relationship Id="rId14" Type="http://schemas.openxmlformats.org/officeDocument/2006/relationships/slide" Target="slide110.xml"/></Relationships>
</file>

<file path=ppt/slides/_rels/slide11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package" Target="../embeddings/Microsoft_Word_Document39.docx"/><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oleObject" Target="../embeddings/oleObject39.bin"/><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slide" Target="slide115.xml"/><Relationship Id="rId1" Type="http://schemas.openxmlformats.org/officeDocument/2006/relationships/vmlDrawing" Target="../drawings/vmlDrawing27.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image" Target="../media/image76.emf"/><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package" Target="../embeddings/Microsoft_Word_Document43.docx"/><Relationship Id="rId18" Type="http://schemas.openxmlformats.org/officeDocument/2006/relationships/slide" Target="slide93.xml"/><Relationship Id="rId26" Type="http://schemas.openxmlformats.org/officeDocument/2006/relationships/slide" Target="slide110.xml"/><Relationship Id="rId3" Type="http://schemas.openxmlformats.org/officeDocument/2006/relationships/oleObject" Target="../embeddings/oleObject40.bin"/><Relationship Id="rId21" Type="http://schemas.openxmlformats.org/officeDocument/2006/relationships/slide" Target="slide99.xml"/><Relationship Id="rId7" Type="http://schemas.openxmlformats.org/officeDocument/2006/relationships/package" Target="../embeddings/Microsoft_Word_Document41.docx"/><Relationship Id="rId12" Type="http://schemas.openxmlformats.org/officeDocument/2006/relationships/oleObject" Target="../embeddings/oleObject43.bin"/><Relationship Id="rId17" Type="http://schemas.openxmlformats.org/officeDocument/2006/relationships/image" Target="../media/image81.emf"/><Relationship Id="rId25" Type="http://schemas.openxmlformats.org/officeDocument/2006/relationships/slide" Target="slide108.xml"/><Relationship Id="rId2" Type="http://schemas.openxmlformats.org/officeDocument/2006/relationships/slideLayout" Target="../slideLayouts/slideLayout1.xml"/><Relationship Id="rId16" Type="http://schemas.openxmlformats.org/officeDocument/2006/relationships/package" Target="../embeddings/Microsoft_Word_Document44.docx"/><Relationship Id="rId20" Type="http://schemas.openxmlformats.org/officeDocument/2006/relationships/slide" Target="slide97.xml"/><Relationship Id="rId29" Type="http://schemas.openxmlformats.org/officeDocument/2006/relationships/slide" Target="slide116.xml"/><Relationship Id="rId1" Type="http://schemas.openxmlformats.org/officeDocument/2006/relationships/vmlDrawing" Target="../drawings/vmlDrawing28.vml"/><Relationship Id="rId6" Type="http://schemas.openxmlformats.org/officeDocument/2006/relationships/oleObject" Target="../embeddings/oleObject41.bin"/><Relationship Id="rId11" Type="http://schemas.openxmlformats.org/officeDocument/2006/relationships/image" Target="../media/image79.emf"/><Relationship Id="rId24" Type="http://schemas.openxmlformats.org/officeDocument/2006/relationships/slide" Target="slide106.xml"/><Relationship Id="rId5" Type="http://schemas.openxmlformats.org/officeDocument/2006/relationships/image" Target="../media/image77.emf"/><Relationship Id="rId15" Type="http://schemas.openxmlformats.org/officeDocument/2006/relationships/oleObject" Target="../embeddings/oleObject44.bin"/><Relationship Id="rId23" Type="http://schemas.openxmlformats.org/officeDocument/2006/relationships/slide" Target="slide104.xml"/><Relationship Id="rId28" Type="http://schemas.openxmlformats.org/officeDocument/2006/relationships/slide" Target="slide114.xml"/><Relationship Id="rId10" Type="http://schemas.openxmlformats.org/officeDocument/2006/relationships/package" Target="../embeddings/Microsoft_Word_Document42.docx"/><Relationship Id="rId19" Type="http://schemas.openxmlformats.org/officeDocument/2006/relationships/slide" Target="slide95.xml"/><Relationship Id="rId31" Type="http://schemas.openxmlformats.org/officeDocument/2006/relationships/slide" Target="slide126.xml"/><Relationship Id="rId4" Type="http://schemas.openxmlformats.org/officeDocument/2006/relationships/package" Target="../embeddings/Microsoft_Word_Document40.docx"/><Relationship Id="rId9" Type="http://schemas.openxmlformats.org/officeDocument/2006/relationships/oleObject" Target="../embeddings/oleObject42.bin"/><Relationship Id="rId14" Type="http://schemas.openxmlformats.org/officeDocument/2006/relationships/image" Target="../media/image80.emf"/><Relationship Id="rId22" Type="http://schemas.openxmlformats.org/officeDocument/2006/relationships/slide" Target="slide101.xml"/><Relationship Id="rId27" Type="http://schemas.openxmlformats.org/officeDocument/2006/relationships/slide" Target="slide112.xml"/><Relationship Id="rId30" Type="http://schemas.openxmlformats.org/officeDocument/2006/relationships/slide" Target="slide120.xml"/></Relationships>
</file>

<file path=ppt/slides/_rels/slide116.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package" Target="../embeddings/Microsoft_Word_Document45.docx"/><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oleObject" Target="../embeddings/oleObject45.bin"/><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slide" Target="slide117.xml"/><Relationship Id="rId1" Type="http://schemas.openxmlformats.org/officeDocument/2006/relationships/vmlDrawing" Target="../drawings/vmlDrawing29.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image" Target="../media/image82.emf"/><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7.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slide" Target="slide108.xml"/><Relationship Id="rId18" Type="http://schemas.openxmlformats.org/officeDocument/2006/relationships/slide" Target="slide120.xml"/><Relationship Id="rId3" Type="http://schemas.openxmlformats.org/officeDocument/2006/relationships/oleObject" Target="../embeddings/oleObject46.bin"/><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slide" Target="slide116.xml"/><Relationship Id="rId2" Type="http://schemas.openxmlformats.org/officeDocument/2006/relationships/slideLayout" Target="../slideLayouts/slideLayout1.xml"/><Relationship Id="rId16" Type="http://schemas.openxmlformats.org/officeDocument/2006/relationships/slide" Target="slide114.xml"/><Relationship Id="rId1" Type="http://schemas.openxmlformats.org/officeDocument/2006/relationships/vmlDrawing" Target="../drawings/vmlDrawing30.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image" Target="../media/image83.emf"/><Relationship Id="rId15" Type="http://schemas.openxmlformats.org/officeDocument/2006/relationships/slide" Target="slide112.xml"/><Relationship Id="rId10" Type="http://schemas.openxmlformats.org/officeDocument/2006/relationships/slide" Target="slide101.xml"/><Relationship Id="rId19" Type="http://schemas.openxmlformats.org/officeDocument/2006/relationships/slide" Target="slide126.xml"/><Relationship Id="rId4" Type="http://schemas.openxmlformats.org/officeDocument/2006/relationships/package" Target="../embeddings/Microsoft_Word_Document46.docx"/><Relationship Id="rId9" Type="http://schemas.openxmlformats.org/officeDocument/2006/relationships/slide" Target="slide99.xml"/><Relationship Id="rId14" Type="http://schemas.openxmlformats.org/officeDocument/2006/relationships/slide" Target="slide110.xml"/></Relationships>
</file>

<file path=ppt/slides/_rels/slide118.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slide" Target="slide101.xml"/><Relationship Id="rId18" Type="http://schemas.openxmlformats.org/officeDocument/2006/relationships/slide" Target="slide112.xml"/><Relationship Id="rId3" Type="http://schemas.openxmlformats.org/officeDocument/2006/relationships/oleObject" Target="../embeddings/oleObject47.bin"/><Relationship Id="rId21" Type="http://schemas.openxmlformats.org/officeDocument/2006/relationships/slide" Target="slide120.xml"/><Relationship Id="rId7" Type="http://schemas.openxmlformats.org/officeDocument/2006/relationships/package" Target="../embeddings/Microsoft_Word_Document48.docx"/><Relationship Id="rId12" Type="http://schemas.openxmlformats.org/officeDocument/2006/relationships/slide" Target="slide99.xml"/><Relationship Id="rId17" Type="http://schemas.openxmlformats.org/officeDocument/2006/relationships/slide" Target="slide110.xml"/><Relationship Id="rId2" Type="http://schemas.openxmlformats.org/officeDocument/2006/relationships/slideLayout" Target="../slideLayouts/slideLayout1.xml"/><Relationship Id="rId16" Type="http://schemas.openxmlformats.org/officeDocument/2006/relationships/slide" Target="slide108.xml"/><Relationship Id="rId20" Type="http://schemas.openxmlformats.org/officeDocument/2006/relationships/slide" Target="slide116.xml"/><Relationship Id="rId1" Type="http://schemas.openxmlformats.org/officeDocument/2006/relationships/vmlDrawing" Target="../drawings/vmlDrawing31.vml"/><Relationship Id="rId6" Type="http://schemas.openxmlformats.org/officeDocument/2006/relationships/oleObject" Target="../embeddings/oleObject48.bin"/><Relationship Id="rId11" Type="http://schemas.openxmlformats.org/officeDocument/2006/relationships/slide" Target="slide97.xml"/><Relationship Id="rId5" Type="http://schemas.openxmlformats.org/officeDocument/2006/relationships/image" Target="../media/image84.emf"/><Relationship Id="rId15" Type="http://schemas.openxmlformats.org/officeDocument/2006/relationships/slide" Target="slide106.xml"/><Relationship Id="rId10" Type="http://schemas.openxmlformats.org/officeDocument/2006/relationships/slide" Target="slide95.xml"/><Relationship Id="rId19" Type="http://schemas.openxmlformats.org/officeDocument/2006/relationships/slide" Target="slide114.xml"/><Relationship Id="rId4" Type="http://schemas.openxmlformats.org/officeDocument/2006/relationships/package" Target="../embeddings/Microsoft_Word_Document47.docx"/><Relationship Id="rId9" Type="http://schemas.openxmlformats.org/officeDocument/2006/relationships/slide" Target="slide93.xml"/><Relationship Id="rId14" Type="http://schemas.openxmlformats.org/officeDocument/2006/relationships/slide" Target="slide104.xml"/><Relationship Id="rId22" Type="http://schemas.openxmlformats.org/officeDocument/2006/relationships/slide" Target="slide126.xml"/></Relationships>
</file>

<file path=ppt/slides/_rels/slide119.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slide" Target="slide108.xml"/><Relationship Id="rId18" Type="http://schemas.openxmlformats.org/officeDocument/2006/relationships/slide" Target="slide120.xml"/><Relationship Id="rId3" Type="http://schemas.openxmlformats.org/officeDocument/2006/relationships/oleObject" Target="../embeddings/oleObject49.bin"/><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slide" Target="slide116.xml"/><Relationship Id="rId2" Type="http://schemas.openxmlformats.org/officeDocument/2006/relationships/slideLayout" Target="../slideLayouts/slideLayout1.xml"/><Relationship Id="rId16" Type="http://schemas.openxmlformats.org/officeDocument/2006/relationships/slide" Target="slide114.xml"/><Relationship Id="rId1" Type="http://schemas.openxmlformats.org/officeDocument/2006/relationships/vmlDrawing" Target="../drawings/vmlDrawing32.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image" Target="../media/image86.emf"/><Relationship Id="rId15" Type="http://schemas.openxmlformats.org/officeDocument/2006/relationships/slide" Target="slide112.xml"/><Relationship Id="rId10" Type="http://schemas.openxmlformats.org/officeDocument/2006/relationships/slide" Target="slide101.xml"/><Relationship Id="rId19" Type="http://schemas.openxmlformats.org/officeDocument/2006/relationships/slide" Target="slide126.xml"/><Relationship Id="rId4" Type="http://schemas.openxmlformats.org/officeDocument/2006/relationships/package" Target="../embeddings/Microsoft_Word_Document49.docx"/><Relationship Id="rId9" Type="http://schemas.openxmlformats.org/officeDocument/2006/relationships/slide" Target="slide99.xml"/><Relationship Id="rId14" Type="http://schemas.openxmlformats.org/officeDocument/2006/relationships/slide" Target="slide1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package" Target="../embeddings/Microsoft_Word_Document4.docx"/></Relationships>
</file>

<file path=ppt/slides/_rels/slide120.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1.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slide" Target="slide122.xml"/><Relationship Id="rId2" Type="http://schemas.openxmlformats.org/officeDocument/2006/relationships/image" Target="../media/image88.png"/><Relationship Id="rId16" Type="http://schemas.openxmlformats.org/officeDocument/2006/relationships/slide" Target="slide126.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2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package" Target="../embeddings/Microsoft_Word_Document5.docx"/><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0.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oleObject" Target="../embeddings/oleObject6.bin"/><Relationship Id="rId7" Type="http://schemas.openxmlformats.org/officeDocument/2006/relationships/slide" Target="slide16.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slide" Target="slide15.xml"/><Relationship Id="rId5" Type="http://schemas.openxmlformats.org/officeDocument/2006/relationships/image" Target="../media/image18.emf"/><Relationship Id="rId10" Type="http://schemas.openxmlformats.org/officeDocument/2006/relationships/slide" Target="slide19.xml"/><Relationship Id="rId4" Type="http://schemas.openxmlformats.org/officeDocument/2006/relationships/package" Target="../embeddings/Microsoft_Word_Document6.docx"/><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7.bin"/><Relationship Id="rId7" Type="http://schemas.openxmlformats.org/officeDocument/2006/relationships/package" Target="../embeddings/Microsoft_Word_Document8.docx"/><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9.emf"/><Relationship Id="rId4" Type="http://schemas.openxmlformats.org/officeDocument/2006/relationships/package" Target="../embeddings/Microsoft_Word_Document7.docx"/></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9.bin"/><Relationship Id="rId7" Type="http://schemas.openxmlformats.org/officeDocument/2006/relationships/package" Target="../embeddings/Microsoft_Word_Document10.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21.emf"/><Relationship Id="rId4" Type="http://schemas.openxmlformats.org/officeDocument/2006/relationships/package" Target="../embeddings/Microsoft_Word_Document9.docx"/></Relationships>
</file>

<file path=ppt/slides/_rels/slide2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5.xml"/><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oleObject" Target="../embeddings/oleObject11.bin"/><Relationship Id="rId7" Type="http://schemas.openxmlformats.org/officeDocument/2006/relationships/slide" Target="slide31.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29.xml"/><Relationship Id="rId5" Type="http://schemas.openxmlformats.org/officeDocument/2006/relationships/image" Target="../media/image28.emf"/><Relationship Id="rId10" Type="http://schemas.openxmlformats.org/officeDocument/2006/relationships/slide" Target="slide35.xml"/><Relationship Id="rId4" Type="http://schemas.openxmlformats.org/officeDocument/2006/relationships/package" Target="../embeddings/Microsoft_Word_Document11.docx"/><Relationship Id="rId9" Type="http://schemas.openxmlformats.org/officeDocument/2006/relationships/slide" Target="slide33.xml"/></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oleObject" Target="../embeddings/oleObject12.bin"/><Relationship Id="rId7" Type="http://schemas.openxmlformats.org/officeDocument/2006/relationships/slide" Target="slide3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9.xml"/><Relationship Id="rId5" Type="http://schemas.openxmlformats.org/officeDocument/2006/relationships/image" Target="../media/image29.emf"/><Relationship Id="rId10" Type="http://schemas.openxmlformats.org/officeDocument/2006/relationships/slide" Target="slide35.xml"/><Relationship Id="rId4" Type="http://schemas.openxmlformats.org/officeDocument/2006/relationships/package" Target="../embeddings/Microsoft_Word_Document12.docx"/><Relationship Id="rId9"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5.xml"/><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32.tiff"/><Relationship Id="rId7" Type="http://schemas.openxmlformats.org/officeDocument/2006/relationships/slide" Target="slide33.xml"/><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29.xml"/><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5.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29.xml"/><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29.xml"/><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5.xml"/><Relationship Id="rId7" Type="http://schemas.openxmlformats.org/officeDocument/2006/relationships/slide" Target="slide9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80.xml"/><Relationship Id="rId5" Type="http://schemas.openxmlformats.org/officeDocument/2006/relationships/slide" Target="slide39.xml"/><Relationship Id="rId4" Type="http://schemas.openxmlformats.org/officeDocument/2006/relationships/slide" Target="slide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3.bin"/><Relationship Id="rId7" Type="http://schemas.openxmlformats.org/officeDocument/2006/relationships/package" Target="../embeddings/Microsoft_Word_Document14.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oleObject" Target="../embeddings/oleObject14.bin"/><Relationship Id="rId11" Type="http://schemas.openxmlformats.org/officeDocument/2006/relationships/image" Target="../media/image36.emf"/><Relationship Id="rId5" Type="http://schemas.openxmlformats.org/officeDocument/2006/relationships/image" Target="../media/image34.emf"/><Relationship Id="rId10" Type="http://schemas.openxmlformats.org/officeDocument/2006/relationships/package" Target="../embeddings/Microsoft_Word_Document15.docx"/><Relationship Id="rId4" Type="http://schemas.openxmlformats.org/officeDocument/2006/relationships/package" Target="../embeddings/Microsoft_Word_Document13.docx"/><Relationship Id="rId9"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6.bin"/><Relationship Id="rId7"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37.emf"/><Relationship Id="rId4" Type="http://schemas.openxmlformats.org/officeDocument/2006/relationships/package" Target="../embeddings/Microsoft_Word_Document16.docx"/></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6.xml"/><Relationship Id="rId1" Type="http://schemas.openxmlformats.org/officeDocument/2006/relationships/vmlDrawing" Target="../drawings/vmlDrawing12.vml"/><Relationship Id="rId5" Type="http://schemas.openxmlformats.org/officeDocument/2006/relationships/image" Target="../media/image39.emf"/><Relationship Id="rId4" Type="http://schemas.openxmlformats.org/officeDocument/2006/relationships/package" Target="../embeddings/Microsoft_Word_Document18.docx"/></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9.xml"/><Relationship Id="rId1" Type="http://schemas.openxmlformats.org/officeDocument/2006/relationships/slideLayout" Target="../slideLayouts/slideLayout10.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50.xml"/><Relationship Id="rId9" Type="http://schemas.openxmlformats.org/officeDocument/2006/relationships/slide" Target="slide59.xml"/></Relationships>
</file>

<file path=ppt/slides/_rels/slide4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slide" Target="slide55.xml"/><Relationship Id="rId3" Type="http://schemas.openxmlformats.org/officeDocument/2006/relationships/oleObject" Target="../embeddings/oleObject19.bin"/><Relationship Id="rId7" Type="http://schemas.openxmlformats.org/officeDocument/2006/relationships/package" Target="../embeddings/Microsoft_Word_Document20.docx"/><Relationship Id="rId12" Type="http://schemas.openxmlformats.org/officeDocument/2006/relationships/slide" Target="slide54.xml"/><Relationship Id="rId2" Type="http://schemas.openxmlformats.org/officeDocument/2006/relationships/slideLayout" Target="../slideLayouts/slideLayout16.xml"/><Relationship Id="rId1" Type="http://schemas.openxmlformats.org/officeDocument/2006/relationships/vmlDrawing" Target="../drawings/vmlDrawing13.vml"/><Relationship Id="rId6" Type="http://schemas.openxmlformats.org/officeDocument/2006/relationships/oleObject" Target="../embeddings/oleObject20.bin"/><Relationship Id="rId11" Type="http://schemas.openxmlformats.org/officeDocument/2006/relationships/slide" Target="slide52.xml"/><Relationship Id="rId5" Type="http://schemas.openxmlformats.org/officeDocument/2006/relationships/image" Target="../media/image40.emf"/><Relationship Id="rId15" Type="http://schemas.openxmlformats.org/officeDocument/2006/relationships/slide" Target="slide59.xml"/><Relationship Id="rId10" Type="http://schemas.openxmlformats.org/officeDocument/2006/relationships/slide" Target="slide50.xml"/><Relationship Id="rId4" Type="http://schemas.openxmlformats.org/officeDocument/2006/relationships/package" Target="../embeddings/Microsoft_Word_Document19.docx"/><Relationship Id="rId9" Type="http://schemas.openxmlformats.org/officeDocument/2006/relationships/slide" Target="slide48.xml"/><Relationship Id="rId14" Type="http://schemas.openxmlformats.org/officeDocument/2006/relationships/slide" Target="slide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51.xml"/></Relationships>
</file>

<file path=ppt/slides/_rels/slide5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53.xml"/></Relationships>
</file>

<file path=ppt/slides/_rels/slide53.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5.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56.xml"/></Relationships>
</file>

<file path=ppt/slides/_rels/slide56.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58.xml"/><Relationship Id="rId3" Type="http://schemas.openxmlformats.org/officeDocument/2006/relationships/oleObject" Target="../embeddings/oleObject21.bin"/><Relationship Id="rId7" Type="http://schemas.openxmlformats.org/officeDocument/2006/relationships/slide" Target="slide50.xml"/><Relationship Id="rId12" Type="http://schemas.openxmlformats.org/officeDocument/2006/relationships/slide" Target="slide59.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48.xml"/><Relationship Id="rId11" Type="http://schemas.openxmlformats.org/officeDocument/2006/relationships/slide" Target="slide57.xml"/><Relationship Id="rId5" Type="http://schemas.openxmlformats.org/officeDocument/2006/relationships/image" Target="../media/image42.emf"/><Relationship Id="rId10" Type="http://schemas.openxmlformats.org/officeDocument/2006/relationships/slide" Target="slide55.xml"/><Relationship Id="rId4" Type="http://schemas.openxmlformats.org/officeDocument/2006/relationships/package" Target="../embeddings/Microsoft_Word_Document21.docx"/><Relationship Id="rId9" Type="http://schemas.openxmlformats.org/officeDocument/2006/relationships/slide" Target="slide54.xml"/></Relationships>
</file>

<file path=ppt/slides/_rels/slide58.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oleObject" Target="../embeddings/oleObject22.bin"/><Relationship Id="rId7" Type="http://schemas.openxmlformats.org/officeDocument/2006/relationships/slide" Target="slide50.xml"/><Relationship Id="rId12" Type="http://schemas.openxmlformats.org/officeDocument/2006/relationships/slide" Target="slide59.xml"/><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slide" Target="slide48.xml"/><Relationship Id="rId11" Type="http://schemas.openxmlformats.org/officeDocument/2006/relationships/slide" Target="slide57.xml"/><Relationship Id="rId5" Type="http://schemas.openxmlformats.org/officeDocument/2006/relationships/image" Target="../media/image43.emf"/><Relationship Id="rId10" Type="http://schemas.openxmlformats.org/officeDocument/2006/relationships/slide" Target="slide55.xml"/><Relationship Id="rId4" Type="http://schemas.openxmlformats.org/officeDocument/2006/relationships/package" Target="../embeddings/Microsoft_Word_Document22.docx"/><Relationship Id="rId9" Type="http://schemas.openxmlformats.org/officeDocument/2006/relationships/slide" Target="slide54.xml"/></Relationships>
</file>

<file path=ppt/slides/_rels/slide59.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image" Target="../media/image44.tif"/><Relationship Id="rId1" Type="http://schemas.openxmlformats.org/officeDocument/2006/relationships/slideLayout" Target="../slideLayouts/slideLayout16.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50.xml"/><Relationship Id="rId9" Type="http://schemas.openxmlformats.org/officeDocument/2006/relationships/slide" Target="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6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62.xml"/></Relationships>
</file>

<file path=ppt/slides/_rels/slide6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6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50.xml"/><Relationship Id="rId9" Type="http://schemas.openxmlformats.org/officeDocument/2006/relationships/slide" Target="slide59.xml"/></Relationships>
</file>

<file path=ppt/slides/_rels/slide6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46.emf"/><Relationship Id="rId5" Type="http://schemas.openxmlformats.org/officeDocument/2006/relationships/package" Target="../embeddings/Microsoft_Word_Document23.docx"/><Relationship Id="rId4" Type="http://schemas.openxmlformats.org/officeDocument/2006/relationships/oleObject" Target="../embeddings/oleObject23.bin"/></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slide" Target="slide74.xml"/><Relationship Id="rId4" Type="http://schemas.openxmlformats.org/officeDocument/2006/relationships/slide" Target="slide72.xml"/></Relationships>
</file>

<file path=ppt/slides/_rels/slide71.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oleObject" Target="../embeddings/oleObject24.bin"/><Relationship Id="rId7" Type="http://schemas.openxmlformats.org/officeDocument/2006/relationships/slide" Target="slide74.xml"/><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slide" Target="slide72.xml"/><Relationship Id="rId5" Type="http://schemas.openxmlformats.org/officeDocument/2006/relationships/image" Target="../media/image53.emf"/><Relationship Id="rId4" Type="http://schemas.openxmlformats.org/officeDocument/2006/relationships/package" Target="../embeddings/Microsoft_Word_Document24.docx"/><Relationship Id="rId9" Type="http://schemas.openxmlformats.org/officeDocument/2006/relationships/slide" Target="slide70.xml"/></Relationships>
</file>

<file path=ppt/slides/_rels/slide7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slide" Target="slide70.xml"/><Relationship Id="rId5" Type="http://schemas.openxmlformats.org/officeDocument/2006/relationships/slide" Target="slide75.xml"/><Relationship Id="rId4" Type="http://schemas.openxmlformats.org/officeDocument/2006/relationships/slide" Target="slide74.xml"/></Relationships>
</file>

<file path=ppt/slides/_rels/slide7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25.bin"/><Relationship Id="rId7" Type="http://schemas.openxmlformats.org/officeDocument/2006/relationships/package" Target="../embeddings/Microsoft_Word_Document26.docx"/><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26.bin"/><Relationship Id="rId11" Type="http://schemas.openxmlformats.org/officeDocument/2006/relationships/slide" Target="slide70.xml"/><Relationship Id="rId5" Type="http://schemas.openxmlformats.org/officeDocument/2006/relationships/image" Target="../media/image55.emf"/><Relationship Id="rId10" Type="http://schemas.openxmlformats.org/officeDocument/2006/relationships/slide" Target="slide74.xml"/><Relationship Id="rId4" Type="http://schemas.openxmlformats.org/officeDocument/2006/relationships/package" Target="../embeddings/Microsoft_Word_Document25.docx"/><Relationship Id="rId9" Type="http://schemas.openxmlformats.org/officeDocument/2006/relationships/slide" Target="slide72.xml"/></Relationships>
</file>

<file path=ppt/slides/_rels/slide7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27.bin"/><Relationship Id="rId7" Type="http://schemas.openxmlformats.org/officeDocument/2006/relationships/package" Target="../embeddings/Microsoft_Word_Document28.docx"/><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oleObject" Target="../embeddings/oleObject28.bin"/><Relationship Id="rId11" Type="http://schemas.openxmlformats.org/officeDocument/2006/relationships/slide" Target="slide70.xml"/><Relationship Id="rId5" Type="http://schemas.openxmlformats.org/officeDocument/2006/relationships/image" Target="../media/image57.emf"/><Relationship Id="rId10" Type="http://schemas.openxmlformats.org/officeDocument/2006/relationships/slide" Target="slide74.xml"/><Relationship Id="rId4" Type="http://schemas.openxmlformats.org/officeDocument/2006/relationships/package" Target="../embeddings/Microsoft_Word_Document27.docx"/><Relationship Id="rId9" Type="http://schemas.openxmlformats.org/officeDocument/2006/relationships/slide" Target="slide72.xml"/></Relationships>
</file>

<file path=ppt/slides/_rels/slide78.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package" Target="../embeddings/Microsoft_Word_Document1.docx"/><Relationship Id="rId4" Type="http://schemas.openxmlformats.org/officeDocument/2006/relationships/oleObject" Target="../embeddings/oleObject1.bin"/><Relationship Id="rId9" Type="http://schemas.openxmlformats.org/officeDocument/2006/relationships/image" Target="../media/image7.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84.xml"/><Relationship Id="rId5" Type="http://schemas.openxmlformats.org/officeDocument/2006/relationships/slide" Target="slide87.xml"/><Relationship Id="rId4" Type="http://schemas.openxmlformats.org/officeDocument/2006/relationships/slide" Target="slide85.xml"/></Relationships>
</file>

<file path=ppt/slides/_rels/slide8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package" Target="../embeddings/Microsoft_Word_Document29.docx"/><Relationship Id="rId3" Type="http://schemas.openxmlformats.org/officeDocument/2006/relationships/slide" Target="slide81.xml"/><Relationship Id="rId7"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slide" Target="slide87.xml"/><Relationship Id="rId5" Type="http://schemas.openxmlformats.org/officeDocument/2006/relationships/slide" Target="slide85.xml"/><Relationship Id="rId10" Type="http://schemas.openxmlformats.org/officeDocument/2006/relationships/slide" Target="slide86.xml"/><Relationship Id="rId4" Type="http://schemas.openxmlformats.org/officeDocument/2006/relationships/slide" Target="slide83.xml"/><Relationship Id="rId9" Type="http://schemas.openxmlformats.org/officeDocument/2006/relationships/image" Target="../media/image60.emf"/></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7.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image" Target="../media/image62.png"/><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slide" Target="slide87.xml"/><Relationship Id="rId4" Type="http://schemas.openxmlformats.org/officeDocument/2006/relationships/slide" Target="slide85.xml"/></Relationships>
</file>

<file path=ppt/slides/_rels/slide8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89.xml"/><Relationship Id="rId5" Type="http://schemas.openxmlformats.org/officeDocument/2006/relationships/slide" Target="slide87.xml"/><Relationship Id="rId4" Type="http://schemas.openxmlformats.org/officeDocument/2006/relationships/slide" Target="slide85.xml"/></Relationships>
</file>

<file path=ppt/slides/_rels/slide8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9.emf"/><Relationship Id="rId11" Type="http://schemas.openxmlformats.org/officeDocument/2006/relationships/image" Target="../media/image14.png"/><Relationship Id="rId5" Type="http://schemas.openxmlformats.org/officeDocument/2006/relationships/package" Target="../embeddings/Microsoft_Word_Document3.docx"/><Relationship Id="rId10" Type="http://schemas.openxmlformats.org/officeDocument/2006/relationships/image" Target="../media/image13.png"/><Relationship Id="rId4" Type="http://schemas.openxmlformats.org/officeDocument/2006/relationships/oleObject" Target="../embeddings/oleObject3.bin"/><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package" Target="../embeddings/Microsoft_Word_Document30.docx"/><Relationship Id="rId3" Type="http://schemas.openxmlformats.org/officeDocument/2006/relationships/slide" Target="slide81.xml"/><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7.xml"/><Relationship Id="rId11" Type="http://schemas.openxmlformats.org/officeDocument/2006/relationships/slide" Target="slide4.xml"/><Relationship Id="rId5" Type="http://schemas.openxmlformats.org/officeDocument/2006/relationships/slide" Target="slide85.xml"/><Relationship Id="rId10" Type="http://schemas.openxmlformats.org/officeDocument/2006/relationships/slide" Target="slide91.xml"/><Relationship Id="rId4" Type="http://schemas.openxmlformats.org/officeDocument/2006/relationships/slide" Target="slide83.xml"/><Relationship Id="rId9" Type="http://schemas.openxmlformats.org/officeDocument/2006/relationships/image" Target="../media/image63.emf"/></Relationships>
</file>

<file path=ppt/slides/_rels/slide91.xml.rels><?xml version="1.0" encoding="UTF-8" standalone="yes"?>
<Relationships xmlns="http://schemas.openxmlformats.org/package/2006/relationships"><Relationship Id="rId8" Type="http://schemas.openxmlformats.org/officeDocument/2006/relationships/package" Target="../embeddings/Microsoft_Word_Document31.docx"/><Relationship Id="rId3" Type="http://schemas.openxmlformats.org/officeDocument/2006/relationships/slide" Target="slide81.xml"/><Relationship Id="rId7"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slide" Target="slide87.xml"/><Relationship Id="rId5" Type="http://schemas.openxmlformats.org/officeDocument/2006/relationships/slide" Target="slide85.xml"/><Relationship Id="rId10" Type="http://schemas.openxmlformats.org/officeDocument/2006/relationships/slide" Target="slide4.xml"/><Relationship Id="rId4" Type="http://schemas.openxmlformats.org/officeDocument/2006/relationships/slide" Target="slide83.xml"/><Relationship Id="rId9" Type="http://schemas.openxmlformats.org/officeDocument/2006/relationships/image" Target="../media/image64.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17" Type="http://schemas.openxmlformats.org/officeDocument/2006/relationships/slide" Target="slide96.xml"/><Relationship Id="rId2" Type="http://schemas.openxmlformats.org/officeDocument/2006/relationships/slide" Target="slide93.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9.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(2016-10-5)</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补完国庆落下的作业“专题五 金属及其化合物”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“专题十四 无机化工流程”；</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摘抄试卷错题至精选本。</a:t>
            </a:r>
            <a:endParaRPr lang="en-US" altLang="zh-CN" sz="4000" b="1" dirty="0" smtClean="0">
              <a:solidFill>
                <a:schemeClr val="bg1"/>
              </a:solidFill>
              <a:latin typeface="+mj-ea"/>
              <a:ea typeface="+mj-ea"/>
            </a:endParaRPr>
          </a:p>
          <a:p>
            <a:pPr>
              <a:lnSpc>
                <a:spcPct val="150000"/>
              </a:lnSpc>
              <a:defRPr/>
            </a:pP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65636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1125538"/>
            <a:ext cx="11275398"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91967" y="1847662"/>
            <a:ext cx="352404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2KI</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=2KCl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I</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13" name="矩形 12"/>
          <p:cNvSpPr/>
          <p:nvPr/>
        </p:nvSpPr>
        <p:spPr>
          <a:xfrm>
            <a:off x="4042056" y="2474526"/>
            <a:ext cx="54428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2HCl</a:t>
            </a:r>
            <a:endParaRPr lang="zh-CN" altLang="en-US" sz="2800" dirty="0">
              <a:solidFill>
                <a:srgbClr val="0000FF"/>
              </a:solidFill>
            </a:endParaRPr>
          </a:p>
        </p:txBody>
      </p:sp>
      <p:sp>
        <p:nvSpPr>
          <p:cNvPr id="14" name="矩形 13"/>
          <p:cNvSpPr/>
          <p:nvPr/>
        </p:nvSpPr>
        <p:spPr>
          <a:xfrm>
            <a:off x="4042056" y="3120554"/>
            <a:ext cx="35817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2FeCl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=2FeCl</a:t>
            </a:r>
            <a:r>
              <a:rPr lang="en-US" altLang="zh-CN" sz="2800" kern="100" baseline="-25000" dirty="0">
                <a:solidFill>
                  <a:srgbClr val="0000FF"/>
                </a:solidFill>
                <a:latin typeface="Times New Roman"/>
                <a:ea typeface="华文细黑"/>
                <a:cs typeface="Courier New"/>
              </a:rPr>
              <a:t>3</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氯气与水或碱反应，氯的化合价既有升高又有降低，因而氯气既表现氧化性又表现还原性。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制取漂白粉</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3176626" y="4012094"/>
            <a:ext cx="583557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=NaCl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NaClO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13" name="矩形 12"/>
          <p:cNvSpPr/>
          <p:nvPr/>
        </p:nvSpPr>
        <p:spPr>
          <a:xfrm>
            <a:off x="3162512" y="4647466"/>
            <a:ext cx="6973704"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2Ca(OH)</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14" name="矩形 13"/>
          <p:cNvSpPr/>
          <p:nvPr/>
        </p:nvSpPr>
        <p:spPr>
          <a:xfrm>
            <a:off x="3830679" y="5314702"/>
            <a:ext cx="275588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5" name="矩形 14"/>
          <p:cNvSpPr/>
          <p:nvPr/>
        </p:nvSpPr>
        <p:spPr>
          <a:xfrm>
            <a:off x="8865418" y="5314702"/>
            <a:ext cx="154080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174541" cy="769441"/>
            <a:chOff x="5233033" y="2577330"/>
            <a:chExt cx="4174541" cy="769441"/>
          </a:xfrm>
        </p:grpSpPr>
        <p:sp>
          <p:nvSpPr>
            <p:cNvPr id="6" name="矩形 5"/>
            <p:cNvSpPr/>
            <p:nvPr/>
          </p:nvSpPr>
          <p:spPr>
            <a:xfrm>
              <a:off x="5233033" y="2735114"/>
              <a:ext cx="4174541"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HClO</a:t>
              </a:r>
              <a:endParaRPr lang="zh-CN" altLang="en-US" dirty="0">
                <a:solidFill>
                  <a:srgbClr val="0000FF"/>
                </a:solidFill>
              </a:endParaRPr>
            </a:p>
          </p:txBody>
        </p:sp>
        <p:sp>
          <p:nvSpPr>
            <p:cNvPr id="2" name="矩形 1"/>
            <p:cNvSpPr/>
            <p:nvPr/>
          </p:nvSpPr>
          <p:spPr>
            <a:xfrm>
              <a:off x="6789508" y="2577330"/>
              <a:ext cx="647934" cy="769441"/>
            </a:xfrm>
            <a:prstGeom prst="rect">
              <a:avLst/>
            </a:prstGeom>
          </p:spPr>
          <p:txBody>
            <a:bodyPr wrap="none">
              <a:spAutoFit/>
            </a:bodyPr>
            <a:lstStyle/>
            <a:p>
              <a:r>
                <a:rPr lang="zh-CN" altLang="en-US" sz="4400" b="1" dirty="0">
                  <a:solidFill>
                    <a:srgbClr val="0000FF"/>
                  </a:solidFill>
                </a:rPr>
                <a:t>⇌</a:t>
              </a:r>
            </a:p>
          </p:txBody>
        </p:sp>
      </p:gr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807" name="文档" r:id="rId19" imgW="451474" imgH="647303" progId="Word.Document.12">
                  <p:embed/>
                </p:oleObj>
              </mc:Choice>
              <mc:Fallback>
                <p:oleObj name="文档" r:id="rId19" imgW="451474" imgH="647303" progId="Word.Document.12">
                  <p:embed/>
                  <p:pic>
                    <p:nvPicPr>
                      <p:cNvPr id="0" name=""/>
                      <p:cNvPicPr/>
                      <p:nvPr/>
                    </p:nvPicPr>
                    <p:blipFill>
                      <a:blip r:embed="rId20"/>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225" name="文档" r:id="rId4" imgW="464075" imgH="647303" progId="Word.Document.12">
                  <p:embed/>
                </p:oleObj>
              </mc:Choice>
              <mc:Fallback>
                <p:oleObj name="文档" r:id="rId4" imgW="464075" imgH="647303" progId="Word.Document.12">
                  <p:embed/>
                  <p:pic>
                    <p:nvPicPr>
                      <p:cNvPr id="0" name=""/>
                      <p:cNvPicPr/>
                      <p:nvPr/>
                    </p:nvPicPr>
                    <p:blipFill>
                      <a:blip r:embed="rId5"/>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226" name="文档" r:id="rId7" imgW="464075" imgH="647303" progId="Word.Document.12">
                  <p:embed/>
                </p:oleObj>
              </mc:Choice>
              <mc:Fallback>
                <p:oleObj name="文档" r:id="rId7" imgW="464075" imgH="647303" progId="Word.Document.12">
                  <p:embed/>
                  <p:pic>
                    <p:nvPicPr>
                      <p:cNvPr id="0" name=""/>
                      <p:cNvPicPr/>
                      <p:nvPr/>
                    </p:nvPicPr>
                    <p:blipFill>
                      <a:blip r:embed="rId8"/>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227" name="文档" r:id="rId10" imgW="464075" imgH="647303" progId="Word.Document.12">
                  <p:embed/>
                </p:oleObj>
              </mc:Choice>
              <mc:Fallback>
                <p:oleObj name="文档" r:id="rId10" imgW="464075" imgH="647303" progId="Word.Document.12">
                  <p:embed/>
                  <p:pic>
                    <p:nvPicPr>
                      <p:cNvPr id="0" name=""/>
                      <p:cNvPicPr/>
                      <p:nvPr/>
                    </p:nvPicPr>
                    <p:blipFill>
                      <a:blip r:embed="rId8"/>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228" name="文档" r:id="rId12" imgW="464075" imgH="647303" progId="Word.Document.12">
                  <p:embed/>
                </p:oleObj>
              </mc:Choice>
              <mc:Fallback>
                <p:oleObj name="文档" r:id="rId12" imgW="464075" imgH="647303" progId="Word.Document.12">
                  <p:embed/>
                  <p:pic>
                    <p:nvPicPr>
                      <p:cNvPr id="0" name=""/>
                      <p:cNvPicPr/>
                      <p:nvPr/>
                    </p:nvPicPr>
                    <p:blipFill>
                      <a:blip r:embed="rId8"/>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833" name="文档" r:id="rId18" imgW="578563" imgH="672864" progId="Word.Document.12">
                  <p:embed/>
                </p:oleObj>
              </mc:Choice>
              <mc:Fallback>
                <p:oleObj name="文档" r:id="rId18" imgW="578563" imgH="672864" progId="Word.Document.12">
                  <p:embed/>
                  <p:pic>
                    <p:nvPicPr>
                      <p:cNvPr id="0" name=""/>
                      <p:cNvPicPr/>
                      <p:nvPr/>
                    </p:nvPicPr>
                    <p:blipFill>
                      <a:blip r:embed="rId19"/>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902" name="文档" r:id="rId4" imgW="616726" imgH="672864" progId="Word.Document.12">
                  <p:embed/>
                </p:oleObj>
              </mc:Choice>
              <mc:Fallback>
                <p:oleObj name="文档" r:id="rId4" imgW="616726" imgH="672864" progId="Word.Document.12">
                  <p:embed/>
                  <p:pic>
                    <p:nvPicPr>
                      <p:cNvPr id="0" name=""/>
                      <p:cNvPicPr/>
                      <p:nvPr/>
                    </p:nvPicPr>
                    <p:blipFill>
                      <a:blip r:embed="rId5"/>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118" name="文档" r:id="rId18" imgW="8131972" imgH="4000215" progId="Word.Document.12">
                  <p:embed/>
                </p:oleObj>
              </mc:Choice>
              <mc:Fallback>
                <p:oleObj name="文档" r:id="rId18" imgW="8131972" imgH="4000215" progId="Word.Document.12">
                  <p:embed/>
                  <p:pic>
                    <p:nvPicPr>
                      <p:cNvPr id="0" name=""/>
                      <p:cNvPicPr/>
                      <p:nvPr/>
                    </p:nvPicPr>
                    <p:blipFill>
                      <a:blip r:embed="rId19"/>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102" name="文档" r:id="rId4" imgW="10911226" imgH="1197274" progId="Word.Document.12">
                  <p:embed/>
                </p:oleObj>
              </mc:Choice>
              <mc:Fallback>
                <p:oleObj name="文档" r:id="rId4" imgW="10911226" imgH="1197274" progId="Word.Document.12">
                  <p:embed/>
                  <p:pic>
                    <p:nvPicPr>
                      <p:cNvPr id="0" name=""/>
                      <p:cNvPicPr/>
                      <p:nvPr/>
                    </p:nvPicPr>
                    <p:blipFill>
                      <a:blip r:embed="rId5"/>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103" name="文档" r:id="rId7" imgW="10911226" imgH="1198716" progId="Word.Document.12">
                  <p:embed/>
                </p:oleObj>
              </mc:Choice>
              <mc:Fallback>
                <p:oleObj name="文档" r:id="rId7" imgW="10911226" imgH="1198716" progId="Word.Document.12">
                  <p:embed/>
                  <p:pic>
                    <p:nvPicPr>
                      <p:cNvPr id="0" name=""/>
                      <p:cNvPicPr/>
                      <p:nvPr/>
                    </p:nvPicPr>
                    <p:blipFill>
                      <a:blip r:embed="rId8"/>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104" name="文档" r:id="rId10" imgW="10911226" imgH="1220708" progId="Word.Document.12">
                  <p:embed/>
                </p:oleObj>
              </mc:Choice>
              <mc:Fallback>
                <p:oleObj name="文档" r:id="rId10" imgW="10911226" imgH="1220708" progId="Word.Document.12">
                  <p:embed/>
                  <p:pic>
                    <p:nvPicPr>
                      <p:cNvPr id="0" name=""/>
                      <p:cNvPicPr/>
                      <p:nvPr/>
                    </p:nvPicPr>
                    <p:blipFill>
                      <a:blip r:embed="rId11"/>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105" name="文档" r:id="rId13" imgW="10911226" imgH="1222510" progId="Word.Document.12">
                  <p:embed/>
                </p:oleObj>
              </mc:Choice>
              <mc:Fallback>
                <p:oleObj name="文档" r:id="rId13" imgW="10911226" imgH="1222510" progId="Word.Document.12">
                  <p:embed/>
                  <p:pic>
                    <p:nvPicPr>
                      <p:cNvPr id="0" name=""/>
                      <p:cNvPicPr/>
                      <p:nvPr/>
                    </p:nvPicPr>
                    <p:blipFill>
                      <a:blip r:embed="rId14"/>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106" name="文档" r:id="rId16" imgW="10911226" imgH="1223952" progId="Word.Document.12">
                  <p:embed/>
                </p:oleObj>
              </mc:Choice>
              <mc:Fallback>
                <p:oleObj name="文档" r:id="rId16" imgW="10911226" imgH="1223952" progId="Word.Document.12">
                  <p:embed/>
                  <p:pic>
                    <p:nvPicPr>
                      <p:cNvPr id="0" name=""/>
                      <p:cNvPicPr/>
                      <p:nvPr/>
                    </p:nvPicPr>
                    <p:blipFill>
                      <a:blip r:embed="rId17"/>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8"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9"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20"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21"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22"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23"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24"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5"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6"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7"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8"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9"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30"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31"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3950" name="文档" r:id="rId18" imgW="11276097" imgH="6269375" progId="Word.Document.12">
                  <p:embed/>
                </p:oleObj>
              </mc:Choice>
              <mc:Fallback>
                <p:oleObj name="文档" r:id="rId18" imgW="11276097" imgH="6269375" progId="Word.Document.12">
                  <p:embed/>
                  <p:pic>
                    <p:nvPicPr>
                      <p:cNvPr id="0" name=""/>
                      <p:cNvPicPr/>
                      <p:nvPr/>
                    </p:nvPicPr>
                    <p:blipFill>
                      <a:blip r:embed="rId19"/>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4974" name="文档" r:id="rId4" imgW="11241193" imgH="6085512" progId="Word.Document.12">
                  <p:embed/>
                </p:oleObj>
              </mc:Choice>
              <mc:Fallback>
                <p:oleObj name="文档" r:id="rId4" imgW="11241193" imgH="6085512" progId="Word.Document.12">
                  <p:embed/>
                  <p:pic>
                    <p:nvPicPr>
                      <p:cNvPr id="0" name=""/>
                      <p:cNvPicPr/>
                      <p:nvPr/>
                    </p:nvPicPr>
                    <p:blipFill>
                      <a:blip r:embed="rId5"/>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042" name="文档" r:id="rId4" imgW="11608943" imgH="2846275" progId="Word.Document.12">
                  <p:embed/>
                </p:oleObj>
              </mc:Choice>
              <mc:Fallback>
                <p:oleObj name="文档" r:id="rId4" imgW="11608943" imgH="2846275" progId="Word.Document.12">
                  <p:embed/>
                  <p:pic>
                    <p:nvPicPr>
                      <p:cNvPr id="0" name=""/>
                      <p:cNvPicPr/>
                      <p:nvPr/>
                    </p:nvPicPr>
                    <p:blipFill>
                      <a:blip r:embed="rId5"/>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043" name="文档" r:id="rId7" imgW="11241193" imgH="2826446" progId="Word.Document.12">
                  <p:embed/>
                </p:oleObj>
              </mc:Choice>
              <mc:Fallback>
                <p:oleObj name="文档" r:id="rId7" imgW="11241193" imgH="2826446" progId="Word.Document.12">
                  <p:embed/>
                  <p:pic>
                    <p:nvPicPr>
                      <p:cNvPr id="0" name=""/>
                      <p:cNvPicPr/>
                      <p:nvPr/>
                    </p:nvPicPr>
                    <p:blipFill>
                      <a:blip r:embed="rId8"/>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022" name="文档" r:id="rId4" imgW="11241193" imgH="3497367" progId="Word.Document.12">
                  <p:embed/>
                </p:oleObj>
              </mc:Choice>
              <mc:Fallback>
                <p:oleObj name="文档" r:id="rId4" imgW="11241193" imgH="3497367" progId="Word.Document.12">
                  <p:embed/>
                  <p:pic>
                    <p:nvPicPr>
                      <p:cNvPr id="0" name=""/>
                      <p:cNvPicPr/>
                      <p:nvPr/>
                    </p:nvPicPr>
                    <p:blipFill>
                      <a:blip r:embed="rId5"/>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09489927"/>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236" name="文档" r:id="rId4" imgW="9413240" imgH="3840578" progId="Word.Document.12">
                  <p:embed/>
                </p:oleObj>
              </mc:Choice>
              <mc:Fallback>
                <p:oleObj name="文档" r:id="rId4" imgW="9413240" imgH="3840578" progId="Word.Document.12">
                  <p:embed/>
                  <p:pic>
                    <p:nvPicPr>
                      <p:cNvPr id="0" name=""/>
                      <p:cNvPicPr/>
                      <p:nvPr/>
                    </p:nvPicPr>
                    <p:blipFill>
                      <a:blip r:embed="rId5"/>
                      <a:stretch>
                        <a:fillRect/>
                      </a:stretch>
                    </p:blipFill>
                    <p:spPr>
                      <a:xfrm>
                        <a:off x="623973" y="405458"/>
                        <a:ext cx="9413875" cy="3840162"/>
                      </a:xfrm>
                      <a:prstGeom prst="rect">
                        <a:avLst/>
                      </a:prstGeom>
                    </p:spPr>
                  </p:pic>
                </p:oleObj>
              </mc:Fallback>
            </mc:AlternateContent>
          </a:graphicData>
        </a:graphic>
      </p:graphicFrame>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水中存在的各种微粒。</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419585" y="4628530"/>
            <a:ext cx="6431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25" name="矩形 24"/>
          <p:cNvSpPr/>
          <p:nvPr/>
        </p:nvSpPr>
        <p:spPr>
          <a:xfrm>
            <a:off x="4512405" y="4634766"/>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27" name="矩形 26"/>
          <p:cNvSpPr/>
          <p:nvPr/>
        </p:nvSpPr>
        <p:spPr>
          <a:xfrm>
            <a:off x="2449573" y="5302002"/>
            <a:ext cx="68320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30" name="矩形 29"/>
          <p:cNvSpPr/>
          <p:nvPr/>
        </p:nvSpPr>
        <p:spPr>
          <a:xfrm>
            <a:off x="3487401" y="5340102"/>
            <a:ext cx="76174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31" name="矩形 30"/>
          <p:cNvSpPr/>
          <p:nvPr/>
        </p:nvSpPr>
        <p:spPr>
          <a:xfrm>
            <a:off x="4634960" y="5329446"/>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endParaRPr lang="zh-CN" altLang="en-US" sz="2800" kern="100" dirty="0">
              <a:solidFill>
                <a:srgbClr val="0000FF"/>
              </a:solidFill>
              <a:latin typeface="Times New Roman"/>
              <a:ea typeface="华文细黑"/>
              <a:cs typeface="Times New Roman"/>
            </a:endParaRPr>
          </a:p>
        </p:txBody>
      </p:sp>
      <p:sp>
        <p:nvSpPr>
          <p:cNvPr id="33" name="矩形 32"/>
          <p:cNvSpPr/>
          <p:nvPr/>
        </p:nvSpPr>
        <p:spPr>
          <a:xfrm>
            <a:off x="5992390" y="5342146"/>
            <a:ext cx="94288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2408422" y="1724249"/>
            <a:ext cx="647934" cy="769441"/>
          </a:xfrm>
          <a:prstGeom prst="rect">
            <a:avLst/>
          </a:prstGeom>
        </p:spPr>
        <p:txBody>
          <a:bodyPr wrap="none">
            <a:spAutoFit/>
          </a:bodyPr>
          <a:lstStyle/>
          <a:p>
            <a:r>
              <a:rPr lang="zh-CN" altLang="en-US" sz="4400" b="1" dirty="0"/>
              <a:t>⇌</a:t>
            </a:r>
          </a:p>
        </p:txBody>
      </p:sp>
      <p:sp>
        <p:nvSpPr>
          <p:cNvPr id="13" name="矩形 12"/>
          <p:cNvSpPr/>
          <p:nvPr/>
        </p:nvSpPr>
        <p:spPr>
          <a:xfrm>
            <a:off x="1789378" y="2473357"/>
            <a:ext cx="647934" cy="769441"/>
          </a:xfrm>
          <a:prstGeom prst="rect">
            <a:avLst/>
          </a:prstGeom>
        </p:spPr>
        <p:txBody>
          <a:bodyPr wrap="none">
            <a:spAutoFit/>
          </a:bodyPr>
          <a:lstStyle/>
          <a:p>
            <a:r>
              <a:rPr lang="zh-CN" altLang="en-US" sz="4400" b="1" dirty="0"/>
              <a:t>⇌</a:t>
            </a:r>
          </a:p>
        </p:txBody>
      </p:sp>
      <p:sp>
        <p:nvSpPr>
          <p:cNvPr id="14" name="矩形 13"/>
          <p:cNvSpPr/>
          <p:nvPr/>
        </p:nvSpPr>
        <p:spPr>
          <a:xfrm>
            <a:off x="1572792" y="3228284"/>
            <a:ext cx="647934" cy="769441"/>
          </a:xfrm>
          <a:prstGeom prst="rect">
            <a:avLst/>
          </a:prstGeom>
        </p:spPr>
        <p:txBody>
          <a:bodyPr wrap="none">
            <a:spAutoFit/>
          </a:bodyPr>
          <a:lstStyle/>
          <a:p>
            <a:r>
              <a:rPr lang="zh-CN" altLang="en-US" sz="4400" b="1" dirty="0"/>
              <a:t>⇌</a:t>
            </a:r>
          </a:p>
        </p:txBody>
      </p:sp>
      <p:sp>
        <p:nvSpPr>
          <p:cNvPr id="3" name="矩形 2"/>
          <p:cNvSpPr/>
          <p:nvPr/>
        </p:nvSpPr>
        <p:spPr>
          <a:xfrm>
            <a:off x="7175326" y="1550731"/>
            <a:ext cx="3775393" cy="1307346"/>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b="1" kern="100" dirty="0" smtClean="0">
                <a:latin typeface="Times New Roman"/>
                <a:ea typeface="华文细黑"/>
                <a:cs typeface="Times New Roman"/>
              </a:rPr>
              <a:t>氯水</a:t>
            </a:r>
            <a:r>
              <a:rPr lang="zh-CN" altLang="en-US" sz="2800" b="1" kern="100" dirty="0" smtClean="0">
                <a:latin typeface="Times New Roman"/>
                <a:ea typeface="华文细黑"/>
                <a:cs typeface="Times New Roman"/>
              </a:rPr>
              <a:t>存在的微粒：</a:t>
            </a:r>
            <a:endParaRPr lang="en-US" altLang="zh-CN" sz="2800" b="1" kern="100" dirty="0" smtClean="0">
              <a:latin typeface="Times New Roman"/>
              <a:ea typeface="华文细黑"/>
              <a:cs typeface="Times New Roman"/>
            </a:endParaRPr>
          </a:p>
          <a:p>
            <a:pPr algn="ctr">
              <a:lnSpc>
                <a:spcPct val="150000"/>
              </a:lnSpc>
            </a:pPr>
            <a:r>
              <a:rPr lang="en-US" altLang="zh-CN" sz="2800" b="1" kern="100" dirty="0" smtClean="0">
                <a:latin typeface="Times New Roman"/>
                <a:ea typeface="华文细黑"/>
                <a:cs typeface="Times New Roman"/>
              </a:rPr>
              <a:t>H</a:t>
            </a:r>
            <a:r>
              <a:rPr lang="en-US" altLang="zh-CN" sz="2800" b="1" kern="100" baseline="30000" dirty="0" smtClean="0">
                <a:latin typeface="Times New Roman"/>
                <a:ea typeface="华文细黑"/>
                <a:cs typeface="Times New Roman"/>
              </a:rPr>
              <a:t>+</a:t>
            </a:r>
            <a:r>
              <a:rPr lang="zh-CN" altLang="en-US" sz="2800" b="1" kern="100" dirty="0" smtClean="0">
                <a:latin typeface="Times New Roman"/>
                <a:ea typeface="华文细黑"/>
                <a:cs typeface="Times New Roman"/>
              </a:rPr>
              <a:t>、</a:t>
            </a:r>
            <a:r>
              <a:rPr lang="en-US" altLang="zh-CN" sz="2800" b="1" kern="100" dirty="0" err="1" smtClean="0">
                <a:latin typeface="Times New Roman"/>
                <a:ea typeface="华文细黑"/>
                <a:cs typeface="Times New Roman"/>
              </a:rPr>
              <a:t>Cl</a:t>
            </a:r>
            <a:r>
              <a:rPr lang="en-US" altLang="zh-CN" sz="2800" b="1" kern="100" baseline="30000" dirty="0" smtClean="0">
                <a:latin typeface="Times New Roman"/>
                <a:ea typeface="华文细黑"/>
                <a:cs typeface="Times New Roman"/>
              </a:rPr>
              <a:t>-</a:t>
            </a:r>
            <a:r>
              <a:rPr lang="zh-CN" altLang="en-US" sz="2800" b="1" kern="100" dirty="0" smtClean="0">
                <a:latin typeface="Times New Roman"/>
                <a:ea typeface="华文细黑"/>
                <a:cs typeface="Times New Roman"/>
              </a:rPr>
              <a:t>、</a:t>
            </a:r>
            <a:r>
              <a:rPr lang="en-US" altLang="zh-CN" sz="2800" b="1" kern="100" dirty="0" smtClean="0">
                <a:latin typeface="Times New Roman"/>
                <a:ea typeface="华文细黑"/>
                <a:cs typeface="Times New Roman"/>
              </a:rPr>
              <a:t>OH</a:t>
            </a:r>
            <a:r>
              <a:rPr lang="en-US" altLang="zh-CN" sz="2800" b="1" kern="100" baseline="30000" dirty="0" smtClean="0">
                <a:latin typeface="Times New Roman"/>
                <a:ea typeface="华文细黑"/>
                <a:cs typeface="Times New Roman"/>
              </a:rPr>
              <a:t>-</a:t>
            </a:r>
            <a:endParaRPr lang="zh-CN" altLang="en-US" sz="2800" b="1" baseline="30000" dirty="0"/>
          </a:p>
        </p:txBody>
      </p:sp>
      <p:sp>
        <p:nvSpPr>
          <p:cNvPr id="4" name="矩形 3"/>
          <p:cNvSpPr/>
          <p:nvPr/>
        </p:nvSpPr>
        <p:spPr>
          <a:xfrm>
            <a:off x="8649746" y="1201029"/>
            <a:ext cx="1261884" cy="523220"/>
          </a:xfrm>
          <a:prstGeom prst="rect">
            <a:avLst/>
          </a:prstGeom>
        </p:spPr>
        <p:txBody>
          <a:bodyPr wrap="none">
            <a:spAutoFit/>
          </a:bodyPr>
          <a:lstStyle/>
          <a:p>
            <a:r>
              <a:rPr lang="zh-CN" altLang="en-US" sz="2800" dirty="0" smtClean="0">
                <a:solidFill>
                  <a:srgbClr val="FF0000"/>
                </a:solidFill>
              </a:rPr>
              <a:t>变盐酸</a:t>
            </a:r>
            <a:endParaRPr lang="zh-CN" altLang="en-US" sz="2800" dirty="0">
              <a:solidFill>
                <a:srgbClr val="FF0000"/>
              </a:solidFill>
            </a:endParaRPr>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4493652"/>
            <a:ext cx="11010769" cy="160043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endParaRPr lang="zh-CN" altLang="zh-CN" sz="1050" kern="100" dirty="0">
              <a:latin typeface="宋体"/>
              <a:cs typeface="Courier New"/>
            </a:endParaRPr>
          </a:p>
          <a:p>
            <a:pPr algn="just">
              <a:lnSpc>
                <a:spcPct val="20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51268650"/>
              </p:ext>
            </p:extLst>
          </p:nvPr>
        </p:nvGraphicFramePr>
        <p:xfrm>
          <a:off x="753914" y="5131836"/>
          <a:ext cx="4160838" cy="901700"/>
        </p:xfrm>
        <a:graphic>
          <a:graphicData uri="http://schemas.openxmlformats.org/presentationml/2006/ole">
            <mc:AlternateContent xmlns:mc="http://schemas.openxmlformats.org/markup-compatibility/2006">
              <mc:Choice xmlns:v="urn:schemas-microsoft-com:vml" Requires="v">
                <p:oleObj spid="_x0000_s7293" name="文档" r:id="rId5" imgW="4160110" imgH="901832" progId="Word.Document.12">
                  <p:embed/>
                </p:oleObj>
              </mc:Choice>
              <mc:Fallback>
                <p:oleObj name="文档" r:id="rId5" imgW="4160110" imgH="901832" progId="Word.Document.12">
                  <p:embed/>
                  <p:pic>
                    <p:nvPicPr>
                      <p:cNvPr id="0" name=""/>
                      <p:cNvPicPr/>
                      <p:nvPr/>
                    </p:nvPicPr>
                    <p:blipFill>
                      <a:blip r:embed="rId6"/>
                      <a:stretch>
                        <a:fillRect/>
                      </a:stretch>
                    </p:blipFill>
                    <p:spPr>
                      <a:xfrm>
                        <a:off x="753914" y="513183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42819"/>
            <a:ext cx="4713150" cy="769441"/>
            <a:chOff x="6363308" y="22428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27592" y="2242819"/>
              <a:ext cx="647934" cy="769441"/>
            </a:xfrm>
            <a:prstGeom prst="rect">
              <a:avLst/>
            </a:prstGeom>
          </p:spPr>
          <p:txBody>
            <a:bodyPr wrap="none">
              <a:spAutoFit/>
            </a:bodyPr>
            <a:lstStyle/>
            <a:p>
              <a:r>
                <a:rPr lang="zh-CN" altLang="en-US" sz="4400" b="1" dirty="0">
                  <a:solidFill>
                    <a:srgbClr val="0000FF"/>
                  </a:solidFill>
                </a:rPr>
                <a:t>⇌</a:t>
              </a:r>
            </a:p>
          </p:txBody>
        </p:sp>
      </p:gr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542"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5332144" y="3421083"/>
            <a:ext cx="6955750"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576" name="文档" r:id="rId4" imgW="1442268" imgH="1257165" progId="Word.Document.12">
                  <p:embed/>
                </p:oleObj>
              </mc:Choice>
              <mc:Fallback>
                <p:oleObj name="文档" r:id="rId4" imgW="1442268" imgH="1257165" progId="Word.Document.12">
                  <p:embed/>
                  <p:pic>
                    <p:nvPicPr>
                      <p:cNvPr id="0" name=""/>
                      <p:cNvPicPr/>
                      <p:nvPr/>
                    </p:nvPicPr>
                    <p:blipFill>
                      <a:blip r:embed="rId5"/>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399462" y="4738132"/>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489365" y="5221283"/>
            <a:ext cx="6726521"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HClO</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反应，平衡正移</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577" name="文档" r:id="rId7" imgW="4147795" imgH="900292" progId="Word.Document.12">
                  <p:embed/>
                </p:oleObj>
              </mc:Choice>
              <mc:Fallback>
                <p:oleObj name="文档" r:id="rId7" imgW="4147795" imgH="900292" progId="Word.Document.12">
                  <p:embed/>
                  <p:pic>
                    <p:nvPicPr>
                      <p:cNvPr id="0" name="对象 4"/>
                      <p:cNvPicPr>
                        <a:picLocks noChangeAspect="1" noChangeArrowheads="1"/>
                      </p:cNvPicPr>
                      <p:nvPr/>
                    </p:nvPicPr>
                    <p:blipFill>
                      <a:blip r:embed="rId8"/>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cxnSp>
        <p:nvCxnSpPr>
          <p:cNvPr id="9" name="直接连接符 8"/>
          <p:cNvCxnSpPr/>
          <p:nvPr/>
        </p:nvCxnSpPr>
        <p:spPr>
          <a:xfrm>
            <a:off x="3113850"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039422"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59776" y="3613409"/>
            <a:ext cx="19241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33610"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13604"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185812"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837506"/>
            <a:ext cx="11789139" cy="1384995"/>
          </a:xfrm>
          <a:prstGeom prst="rect">
            <a:avLst/>
          </a:prstGeom>
        </p:spPr>
        <p:txBody>
          <a:bodyPr wrap="square">
            <a:spAutoFit/>
          </a:bodyPr>
          <a:lstStyle/>
          <a:p>
            <a:pPr>
              <a:lnSpc>
                <a:spcPct val="150000"/>
              </a:lnSpc>
            </a:pPr>
            <a:r>
              <a:rPr lang="en-US" altLang="zh-CN" sz="2800" dirty="0" smtClean="0"/>
              <a:t>1.</a:t>
            </a:r>
            <a:r>
              <a:rPr lang="zh-CN" altLang="en-US" sz="2800" dirty="0" smtClean="0"/>
              <a:t>国庆</a:t>
            </a:r>
            <a:r>
              <a:rPr lang="zh-CN" altLang="en-US" sz="2800" dirty="0"/>
              <a:t>期间小客车上高速免费，温馨提醒：上高速前请自带夜壶、姨妈巾、饮用水、方便面、棉被、棋牌、移动电源，眼罩等必需品。</a:t>
            </a:r>
          </a:p>
        </p:txBody>
      </p:sp>
      <p:sp>
        <p:nvSpPr>
          <p:cNvPr id="2" name="矩形 1"/>
          <p:cNvSpPr/>
          <p:nvPr/>
        </p:nvSpPr>
        <p:spPr>
          <a:xfrm>
            <a:off x="3718942" y="200272"/>
            <a:ext cx="5472608" cy="646331"/>
          </a:xfrm>
          <a:prstGeom prst="rect">
            <a:avLst/>
          </a:prstGeom>
        </p:spPr>
        <p:txBody>
          <a:bodyPr wrap="square">
            <a:spAutoFit/>
          </a:bodyPr>
          <a:lstStyle/>
          <a:p>
            <a:r>
              <a:rPr lang="zh-CN" altLang="en-US" sz="3600" b="1" dirty="0">
                <a:solidFill>
                  <a:srgbClr val="0000FF"/>
                </a:solidFill>
              </a:rPr>
              <a:t>聊聊</a:t>
            </a:r>
            <a:r>
              <a:rPr lang="zh-CN" altLang="en-US" sz="3600" b="1" dirty="0" smtClean="0">
                <a:solidFill>
                  <a:srgbClr val="0000FF"/>
                </a:solidFill>
              </a:rPr>
              <a:t>国庆长假的那些段子</a:t>
            </a:r>
            <a:endParaRPr lang="zh-CN" altLang="en-US" sz="3600" dirty="0">
              <a:solidFill>
                <a:srgbClr val="0000FF"/>
              </a:solidFill>
            </a:endParaRPr>
          </a:p>
        </p:txBody>
      </p:sp>
      <p:sp>
        <p:nvSpPr>
          <p:cNvPr id="6" name="矩形 5"/>
          <p:cNvSpPr/>
          <p:nvPr/>
        </p:nvSpPr>
        <p:spPr>
          <a:xfrm>
            <a:off x="190550" y="2128476"/>
            <a:ext cx="11936965" cy="1301318"/>
          </a:xfrm>
          <a:prstGeom prst="rect">
            <a:avLst/>
          </a:prstGeom>
        </p:spPr>
        <p:txBody>
          <a:bodyPr wrap="square">
            <a:spAutoFit/>
          </a:bodyPr>
          <a:lstStyle/>
          <a:p>
            <a:pPr>
              <a:lnSpc>
                <a:spcPct val="150000"/>
              </a:lnSpc>
            </a:pPr>
            <a:r>
              <a:rPr lang="en-US" altLang="zh-CN" sz="2800" dirty="0" smtClean="0"/>
              <a:t>2.</a:t>
            </a:r>
            <a:r>
              <a:rPr lang="zh-CN" altLang="en-US" sz="2800" dirty="0" smtClean="0"/>
              <a:t>“</a:t>
            </a:r>
            <a:r>
              <a:rPr lang="zh-CN" altLang="en-US" sz="2800" dirty="0"/>
              <a:t>妈，今年国庆单位放假</a:t>
            </a:r>
            <a:r>
              <a:rPr lang="en-US" altLang="zh-CN" sz="2800" dirty="0"/>
              <a:t>7</a:t>
            </a:r>
            <a:r>
              <a:rPr lang="zh-CN" altLang="en-US" sz="2800" dirty="0"/>
              <a:t>天，我可以回家里了。” </a:t>
            </a:r>
            <a:endParaRPr lang="en-US" altLang="zh-CN" sz="2800" dirty="0" smtClean="0"/>
          </a:p>
          <a:p>
            <a:pPr>
              <a:lnSpc>
                <a:spcPct val="150000"/>
              </a:lnSpc>
            </a:pPr>
            <a:r>
              <a:rPr lang="zh-CN" altLang="en-US" sz="2800" dirty="0" smtClean="0"/>
              <a:t>真的</a:t>
            </a:r>
            <a:r>
              <a:rPr lang="zh-CN" altLang="en-US" sz="2800" dirty="0"/>
              <a:t>啊？太好了，我正愁和你爸去国外旅行没人看家呢。”</a:t>
            </a:r>
          </a:p>
        </p:txBody>
      </p:sp>
      <p:sp>
        <p:nvSpPr>
          <p:cNvPr id="7" name="矩形 6"/>
          <p:cNvSpPr/>
          <p:nvPr/>
        </p:nvSpPr>
        <p:spPr>
          <a:xfrm>
            <a:off x="206913" y="4864780"/>
            <a:ext cx="12008973" cy="1384995"/>
          </a:xfrm>
          <a:prstGeom prst="rect">
            <a:avLst/>
          </a:prstGeom>
        </p:spPr>
        <p:txBody>
          <a:bodyPr wrap="square">
            <a:spAutoFit/>
          </a:bodyPr>
          <a:lstStyle/>
          <a:p>
            <a:pPr>
              <a:lnSpc>
                <a:spcPct val="150000"/>
              </a:lnSpc>
            </a:pPr>
            <a:r>
              <a:rPr lang="en-US" altLang="zh-CN" sz="2800" dirty="0" smtClean="0"/>
              <a:t>4.</a:t>
            </a:r>
            <a:r>
              <a:rPr lang="zh-CN" altLang="en-US" sz="2800" dirty="0" smtClean="0"/>
              <a:t>最近</a:t>
            </a:r>
            <a:r>
              <a:rPr lang="zh-CN" altLang="en-US" sz="2800" dirty="0"/>
              <a:t>有着抑制不住的爱国情绪：七天根本不足以表达我对祖国母亲的爱，也希望祖国母亲过完这次生日后，再过一次农历的。请对照自查！</a:t>
            </a:r>
          </a:p>
        </p:txBody>
      </p:sp>
      <p:sp>
        <p:nvSpPr>
          <p:cNvPr id="8" name="矩形 7"/>
          <p:cNvSpPr/>
          <p:nvPr/>
        </p:nvSpPr>
        <p:spPr>
          <a:xfrm>
            <a:off x="262558" y="6218942"/>
            <a:ext cx="7992888" cy="523220"/>
          </a:xfrm>
          <a:prstGeom prst="rect">
            <a:avLst/>
          </a:prstGeom>
        </p:spPr>
        <p:txBody>
          <a:bodyPr wrap="square">
            <a:spAutoFit/>
          </a:bodyPr>
          <a:lstStyle/>
          <a:p>
            <a:r>
              <a:rPr lang="en-US" altLang="zh-CN" sz="2800" dirty="0" smtClean="0"/>
              <a:t>5.</a:t>
            </a:r>
            <a:r>
              <a:rPr lang="zh-CN" altLang="en-US" sz="2800" dirty="0" smtClean="0"/>
              <a:t>“</a:t>
            </a:r>
            <a:r>
              <a:rPr lang="zh-CN" altLang="en-US" sz="2800" dirty="0"/>
              <a:t>国庆节准备去哪里看风景？”  “朋友圈。”</a:t>
            </a:r>
          </a:p>
        </p:txBody>
      </p:sp>
      <p:sp>
        <p:nvSpPr>
          <p:cNvPr id="9" name="矩形 8"/>
          <p:cNvSpPr/>
          <p:nvPr/>
        </p:nvSpPr>
        <p:spPr>
          <a:xfrm>
            <a:off x="190550" y="3501802"/>
            <a:ext cx="11864957" cy="1301318"/>
          </a:xfrm>
          <a:prstGeom prst="rect">
            <a:avLst/>
          </a:prstGeom>
        </p:spPr>
        <p:txBody>
          <a:bodyPr wrap="square">
            <a:spAutoFit/>
          </a:bodyPr>
          <a:lstStyle/>
          <a:p>
            <a:pPr>
              <a:lnSpc>
                <a:spcPct val="150000"/>
              </a:lnSpc>
            </a:pPr>
            <a:r>
              <a:rPr lang="en-US" altLang="zh-CN" sz="2800" dirty="0" smtClean="0"/>
              <a:t>3.A</a:t>
            </a:r>
            <a:r>
              <a:rPr lang="zh-CN" altLang="en-US" sz="2800" dirty="0"/>
              <a:t>：“你国庆都去那里玩了？” </a:t>
            </a:r>
            <a:r>
              <a:rPr lang="en-US" altLang="zh-CN" sz="2800" dirty="0"/>
              <a:t>B</a:t>
            </a:r>
            <a:r>
              <a:rPr lang="zh-CN" altLang="en-US" sz="2800" dirty="0"/>
              <a:t>：“我国庆去了很多地方，卧室、客厅、厨房、厕所。。。嗯。。。对了，买泡面的时候我还下楼去了趟超市呢！”</a:t>
            </a:r>
          </a:p>
        </p:txBody>
      </p:sp>
    </p:spTree>
    <p:extLst>
      <p:ext uri="{BB962C8B-B14F-4D97-AF65-F5344CB8AC3E}">
        <p14:creationId xmlns:p14="http://schemas.microsoft.com/office/powerpoint/2010/main" val="42248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6534" y="549474"/>
            <a:ext cx="11747484" cy="1303177"/>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2HCl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，使平衡右移，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108147326"/>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091" name="文档" r:id="rId4" imgW="6866094" imgH="1494307" progId="Word.Document.12">
                  <p:embed/>
                </p:oleObj>
              </mc:Choice>
              <mc:Fallback>
                <p:oleObj name="文档" r:id="rId4" imgW="6866094" imgH="1494307" progId="Word.Document.12">
                  <p:embed/>
                  <p:pic>
                    <p:nvPicPr>
                      <p:cNvPr id="0" name="对象 2"/>
                      <p:cNvPicPr>
                        <a:picLocks noChangeAspect="1" noChangeArrowheads="1"/>
                      </p:cNvPicPr>
                      <p:nvPr/>
                    </p:nvPicPr>
                    <p:blipFill>
                      <a:blip r:embed="rId5"/>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092" name="文档" r:id="rId7" imgW="6866094" imgH="1491431" progId="Word.Document.12">
                  <p:embed/>
                </p:oleObj>
              </mc:Choice>
              <mc:Fallback>
                <p:oleObj name="文档" r:id="rId7" imgW="6866094" imgH="1491431" progId="Word.Document.12">
                  <p:embed/>
                  <p:pic>
                    <p:nvPicPr>
                      <p:cNvPr id="0" name="对象 10"/>
                      <p:cNvPicPr>
                        <a:picLocks noChangeAspect="1" noChangeArrowheads="1"/>
                      </p:cNvPicPr>
                      <p:nvPr/>
                    </p:nvPicPr>
                    <p:blipFill>
                      <a:blip r:embed="rId8"/>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750"/>
                                        <p:tgtEl>
                                          <p:spTgt spid="12"/>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736470"/>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饱和氯水中存在</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的平衡体系，加入过量</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后，</a:t>
            </a:r>
            <a:r>
              <a:rPr lang="en-US" altLang="zh-CN" sz="2800" kern="100" dirty="0">
                <a:latin typeface="Times New Roman"/>
                <a:ea typeface="华文细黑"/>
                <a:cs typeface="Courier New"/>
              </a:rPr>
              <a:t>2CaCO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浓度减小，平衡右移，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浓度减小，溶液黄绿色褪去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HClO</a:t>
            </a:r>
            <a:r>
              <a:rPr lang="zh-CN" altLang="zh-CN" sz="2800" kern="100" dirty="0">
                <a:latin typeface="Times New Roman"/>
                <a:ea typeface="华文细黑"/>
                <a:cs typeface="Times New Roman"/>
              </a:rPr>
              <a:t>浓度增大，溶液漂白性增强</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于滤液中含有</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等成分，</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沉淀，与</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反应产生</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5807174" y="765498"/>
            <a:ext cx="606256" cy="707886"/>
          </a:xfrm>
          <a:prstGeom prst="rect">
            <a:avLst/>
          </a:prstGeom>
        </p:spPr>
        <p:txBody>
          <a:bodyPr wrap="none">
            <a:spAutoFit/>
          </a:bodyPr>
          <a:lstStyle/>
          <a:p>
            <a:r>
              <a:rPr lang="zh-CN" altLang="en-US" sz="4000" b="1" dirty="0"/>
              <a:t>⇌</a:t>
            </a:r>
          </a:p>
        </p:txBody>
      </p:sp>
    </p:spTree>
    <p:extLst>
      <p:ext uri="{BB962C8B-B14F-4D97-AF65-F5344CB8AC3E}">
        <p14:creationId xmlns:p14="http://schemas.microsoft.com/office/powerpoint/2010/main" val="3061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31746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36928"/>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13" y="1470837"/>
            <a:ext cx="8304745" cy="367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4" y="2637706"/>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，只需在气体发生装置和收集装置之</a:t>
            </a:r>
            <a:r>
              <a:rPr lang="zh-CN" altLang="zh-CN" sz="2800" kern="100" dirty="0" smtClean="0">
                <a:latin typeface="Times New Roman"/>
                <a:ea typeface="华文细黑"/>
                <a:cs typeface="Times New Roman"/>
              </a:rPr>
              <a:t>间</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连</a:t>
            </a:r>
            <a:r>
              <a:rPr lang="zh-CN" altLang="zh-CN" sz="2800" kern="100" dirty="0">
                <a:latin typeface="Times New Roman"/>
                <a:ea typeface="华文细黑"/>
                <a:cs typeface="Times New Roman"/>
              </a:rPr>
              <a:t>接一个装有浓硫酸的洗气瓶即可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038" y="544836"/>
            <a:ext cx="10989776" cy="6295545"/>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smtClean="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项，该装置的错误有：没有用酒精灯加热，</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不与浓盐酸发生反应，从而得不到</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；装置中没有用分液漏斗而采用长颈漏斗导致气体外逸和</a:t>
            </a:r>
            <a:r>
              <a:rPr lang="en-US" altLang="zh-CN" sz="2800" kern="100" dirty="0" smtClean="0">
                <a:latin typeface="Times New Roman"/>
                <a:ea typeface="华文细黑"/>
                <a:cs typeface="Courier New"/>
              </a:rPr>
              <a:t>HCl</a:t>
            </a:r>
            <a:r>
              <a:rPr lang="zh-CN" altLang="zh-CN" sz="2800" kern="100" dirty="0" smtClean="0">
                <a:latin typeface="Times New Roman"/>
                <a:ea typeface="华文细黑"/>
                <a:cs typeface="Times New Roman"/>
              </a:rPr>
              <a:t>的挥发；没有进行尾气处理；</a:t>
            </a:r>
            <a:endParaRPr lang="zh-CN" altLang="zh-CN" sz="2800" kern="100" dirty="0" smtClean="0">
              <a:latin typeface="宋体"/>
              <a:cs typeface="Courier New"/>
            </a:endParaRPr>
          </a:p>
          <a:p>
            <a:pPr algn="just">
              <a:lnSpc>
                <a:spcPct val="145000"/>
              </a:lnSpc>
              <a:spcAft>
                <a:spcPts val="0"/>
              </a:spcAf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的密度比空气大，该收集方法正确；</a:t>
            </a:r>
            <a:endParaRPr lang="en-US" altLang="zh-CN" sz="2800" kern="100" dirty="0" smtClean="0">
              <a:latin typeface="Times New Roman"/>
              <a:ea typeface="华文细黑"/>
              <a:cs typeface="Times New Roman"/>
            </a:endParaRPr>
          </a:p>
          <a:p>
            <a:pPr lvl="0" algn="just">
              <a:lnSpc>
                <a:spcPct val="145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项，要得到干燥纯净的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，首先应将气体通过饱和食盐水除去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，再通过浓硫酸除去水蒸气；</a:t>
            </a:r>
            <a:endParaRPr lang="zh-CN" altLang="zh-CN" sz="1050" kern="100" dirty="0">
              <a:solidFill>
                <a:prstClr val="black"/>
              </a:solidFill>
              <a:latin typeface="宋体"/>
              <a:cs typeface="Courier New"/>
            </a:endParaRPr>
          </a:p>
          <a:p>
            <a:pPr lvl="0" algn="just">
              <a:lnSpc>
                <a:spcPct val="145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项，根据反应：</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4HCl(</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，盐酸浓度变稀后便不再反应，使产生的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的物质的量小于</a:t>
            </a:r>
            <a:r>
              <a:rPr lang="en-US" altLang="zh-CN" sz="2800" kern="100" dirty="0">
                <a:solidFill>
                  <a:prstClr val="black"/>
                </a:solidFill>
                <a:latin typeface="Times New Roman"/>
                <a:ea typeface="华文细黑"/>
                <a:cs typeface="Courier New"/>
              </a:rPr>
              <a:t>0.5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，转移的电子小于</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45000"/>
              </a:lnSpc>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A</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7395864"/>
              </p:ext>
            </p:extLst>
          </p:nvPr>
        </p:nvGraphicFramePr>
        <p:xfrm>
          <a:off x="6080578" y="4150370"/>
          <a:ext cx="1238250" cy="863600"/>
        </p:xfrm>
        <a:graphic>
          <a:graphicData uri="http://schemas.openxmlformats.org/presentationml/2006/ole">
            <mc:AlternateContent xmlns:mc="http://schemas.openxmlformats.org/markup-compatibility/2006">
              <mc:Choice xmlns:v="urn:schemas-microsoft-com:vml" Requires="v">
                <p:oleObj spid="_x0000_s129060" name="文档" r:id="rId4" imgW="1238852" imgH="863311" progId="Word.Document.12">
                  <p:embed/>
                </p:oleObj>
              </mc:Choice>
              <mc:Fallback>
                <p:oleObj name="文档" r:id="rId4" imgW="1238852" imgH="863311"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578" y="4150370"/>
                        <a:ext cx="123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4581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zh-CN" altLang="zh-CN" sz="2800" kern="100" dirty="0">
                <a:latin typeface="Times New Roman"/>
                <a:ea typeface="华文细黑"/>
                <a:cs typeface="Times New Roman"/>
              </a:rPr>
              <a:t>浓</a:t>
            </a:r>
            <a:r>
              <a:rPr lang="en-US" altLang="zh-CN" sz="2800" kern="100" dirty="0" smtClean="0">
                <a:latin typeface="Times New Roman"/>
                <a:ea typeface="华文细黑"/>
                <a:cs typeface="Courier New"/>
              </a:rPr>
              <a:t>)       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知，</a:t>
            </a:r>
            <a:r>
              <a:rPr lang="en-US" altLang="zh-CN" sz="2800" kern="100" dirty="0">
                <a:latin typeface="Times New Roman"/>
                <a:ea typeface="华文细黑"/>
                <a:cs typeface="Courier New"/>
              </a:rPr>
              <a:t>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259366" y="1456479"/>
            <a:ext cx="423514" cy="523220"/>
          </a:xfrm>
          <a:prstGeom prst="rect">
            <a:avLst/>
          </a:prstGeom>
        </p:spPr>
        <p:txBody>
          <a:bodyPr wrap="none">
            <a:spAutoFit/>
          </a:bodyPr>
          <a:lstStyle/>
          <a:p>
            <a:r>
              <a:rPr lang="en-US" altLang="zh-CN" sz="2800" kern="100" smtClean="0">
                <a:solidFill>
                  <a:srgbClr val="E36C0A"/>
                </a:solidFill>
                <a:latin typeface="Times New Roman"/>
                <a:ea typeface="华文细黑"/>
              </a:rPr>
              <a:t>B</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204677316"/>
              </p:ext>
            </p:extLst>
          </p:nvPr>
        </p:nvGraphicFramePr>
        <p:xfrm>
          <a:off x="5320754" y="3817999"/>
          <a:ext cx="1206500" cy="825500"/>
        </p:xfrm>
        <a:graphic>
          <a:graphicData uri="http://schemas.openxmlformats.org/presentationml/2006/ole">
            <mc:AlternateContent xmlns:mc="http://schemas.openxmlformats.org/markup-compatibility/2006">
              <mc:Choice xmlns:v="urn:schemas-microsoft-com:vml" Requires="v">
                <p:oleObj spid="_x0000_s71733" name="文档" r:id="rId4" imgW="1213651" imgH="825150" progId="Word.Document.12">
                  <p:embed/>
                </p:oleObj>
              </mc:Choice>
              <mc:Fallback>
                <p:oleObj name="文档" r:id="rId4" imgW="1213651" imgH="825150" progId="Word.Document.12">
                  <p:embed/>
                  <p:pic>
                    <p:nvPicPr>
                      <p:cNvPr id="0" name=""/>
                      <p:cNvPicPr/>
                      <p:nvPr/>
                    </p:nvPicPr>
                    <p:blipFill>
                      <a:blip r:embed="rId5"/>
                      <a:stretch>
                        <a:fillRect/>
                      </a:stretch>
                    </p:blipFill>
                    <p:spPr>
                      <a:xfrm>
                        <a:off x="5320754" y="3817999"/>
                        <a:ext cx="1206500" cy="825500"/>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向上排空气收集氯气</a:t>
            </a:r>
            <a:endParaRPr lang="zh-CN" altLang="en-US" sz="2800" dirty="0"/>
          </a:p>
        </p:txBody>
      </p:sp>
      <p:sp>
        <p:nvSpPr>
          <p:cNvPr id="6" name="矩形 5"/>
          <p:cNvSpPr/>
          <p:nvPr/>
        </p:nvSpPr>
        <p:spPr>
          <a:xfrm>
            <a:off x="844371" y="4895657"/>
            <a:ext cx="6428363"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安全瓶作用，防止</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中的液体倒吸入</a:t>
            </a:r>
            <a:r>
              <a:rPr lang="en-US" altLang="zh-CN" sz="2800" kern="100" dirty="0">
                <a:solidFill>
                  <a:srgbClr val="E36C0A"/>
                </a:solidFill>
                <a:latin typeface="Times New Roman"/>
                <a:ea typeface="华文细黑"/>
              </a:rPr>
              <a:t>B</a:t>
            </a:r>
            <a:r>
              <a:rPr lang="zh-CN" altLang="zh-CN" sz="2800" kern="100" dirty="0">
                <a:solidFill>
                  <a:srgbClr val="E36C0A"/>
                </a:solidFill>
                <a:latin typeface="Times New Roman"/>
                <a:ea typeface="华文细黑"/>
                <a:cs typeface="Times New Roman"/>
              </a:rPr>
              <a:t>中</a:t>
            </a:r>
            <a:endParaRPr lang="zh-CN" altLang="en-US" sz="2800" dirty="0"/>
          </a:p>
        </p:txBody>
      </p:sp>
      <p:sp>
        <p:nvSpPr>
          <p:cNvPr id="9" name="矩形 8"/>
          <p:cNvSpPr/>
          <p:nvPr/>
        </p:nvSpPr>
        <p:spPr>
          <a:xfrm>
            <a:off x="862960" y="5567085"/>
            <a:ext cx="700704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吸收尾气，防止氯气扩散到空气中污染环境</a:t>
            </a:r>
            <a:endParaRPr lang="zh-CN" altLang="en-US" sz="2800"/>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90951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98" y="2997746"/>
            <a:ext cx="5753441" cy="235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222" y="2997746"/>
            <a:ext cx="5222020" cy="2160240"/>
          </a:xfrm>
          <a:prstGeom prst="rect">
            <a:avLst/>
          </a:prstGeom>
        </p:spPr>
      </p:pic>
      <p:sp>
        <p:nvSpPr>
          <p:cNvPr id="5" name="Rectangle 21">
            <a:hlinkClick r:id="rId4"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5"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6"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85692"/>
            <a:ext cx="11163760" cy="6084462"/>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图中：发生的反应不是燃烧反应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图中：湿润的有色布条能褪色，将硫酸溶液滴入烧杯中，至溶</a:t>
            </a:r>
            <a:r>
              <a:rPr lang="zh-CN" altLang="zh-CN" sz="2800" kern="100" dirty="0" smtClean="0">
                <a:latin typeface="Times New Roman"/>
                <a:ea typeface="华文细黑"/>
                <a:cs typeface="Times New Roman"/>
              </a:rPr>
              <a:t>液</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显</a:t>
            </a:r>
            <a:r>
              <a:rPr lang="zh-CN" altLang="zh-CN" sz="2800" kern="100" dirty="0">
                <a:latin typeface="Times New Roman"/>
                <a:ea typeface="华文细黑"/>
                <a:cs typeface="Times New Roman"/>
              </a:rPr>
              <a:t>酸性，结果有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项，稀盐酸与</a:t>
            </a:r>
            <a:r>
              <a:rPr lang="en-US" altLang="zh-CN" sz="2800" kern="100" dirty="0">
                <a:latin typeface="Times New Roman"/>
                <a:ea typeface="华文细黑"/>
              </a:rPr>
              <a:t>MnO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B</a:t>
            </a:r>
            <a:r>
              <a:rPr lang="zh-CN" altLang="zh-CN" sz="2800" kern="100" dirty="0">
                <a:latin typeface="Times New Roman"/>
                <a:ea typeface="华文细黑"/>
                <a:cs typeface="Times New Roman"/>
              </a:rPr>
              <a:t>项，发生的为取代反应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Cu</a:t>
            </a:r>
            <a:r>
              <a:rPr lang="zh-CN" altLang="zh-CN" sz="2800" kern="100" dirty="0">
                <a:latin typeface="Times New Roman"/>
                <a:ea typeface="华文细黑"/>
                <a:cs typeface="Times New Roman"/>
              </a:rPr>
              <a:t>在</a:t>
            </a:r>
            <a:r>
              <a:rPr lang="en-US" altLang="zh-CN" sz="2800" kern="100" dirty="0">
                <a:latin typeface="Times New Roman"/>
                <a:ea typeface="华文细黑"/>
              </a:rPr>
              <a:t>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中发生了燃烧反应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在酸性条件下有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731642" y="765498"/>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D</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384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linds(horizontal)">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blinds(horizontal)">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blinds(horizontal)">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blinds(horizontal)">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12117189"/>
              </p:ext>
            </p:extLst>
          </p:nvPr>
        </p:nvGraphicFramePr>
        <p:xfrm>
          <a:off x="1173896" y="1092304"/>
          <a:ext cx="9758546" cy="4929778"/>
        </p:xfrm>
        <a:graphic>
          <a:graphicData uri="http://schemas.openxmlformats.org/drawingml/2006/table">
            <a:tbl>
              <a:tblPr/>
              <a:tblGrid>
                <a:gridCol w="1362223"/>
                <a:gridCol w="3787793"/>
                <a:gridCol w="4608530"/>
              </a:tblGrid>
              <a:tr h="897330">
                <a:tc>
                  <a:txBody>
                    <a:bodyPr/>
                    <a:lstStyle/>
                    <a:p>
                      <a:pPr algn="ctr">
                        <a:lnSpc>
                          <a:spcPct val="150000"/>
                        </a:lnSpc>
                        <a:spcAft>
                          <a:spcPts val="0"/>
                        </a:spcAft>
                      </a:pPr>
                      <a:r>
                        <a:rPr lang="zh-CN" sz="2800" kern="100">
                          <a:effectLst/>
                          <a:latin typeface="Times New Roman"/>
                          <a:ea typeface="华文细黑"/>
                          <a:cs typeface="Times New Roman"/>
                        </a:rPr>
                        <a:t>选项</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解释或结论</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6886">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氯气与水生成了酸性物质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氯气与水生成了漂白性物质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e</a:t>
                      </a:r>
                      <a:r>
                        <a:rPr lang="zh-CN" sz="2800" kern="100">
                          <a:effectLst/>
                          <a:latin typeface="Times New Roman"/>
                          <a:ea typeface="华文细黑"/>
                          <a:cs typeface="Times New Roman"/>
                        </a:rPr>
                        <a:t>处变血红色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6565" y="1341562"/>
            <a:ext cx="10728154"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的实验现象只能说明氧化性：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，不能说明氧化性：</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的实验现象还可以说明氯气与水生成了漂白性物质；</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中，氯气与水生成酸性物质也可以出现对应的实验现象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e</a:t>
            </a:r>
            <a:r>
              <a:rPr lang="zh-CN" altLang="zh-CN" sz="2800" kern="100" dirty="0">
                <a:latin typeface="Times New Roman"/>
                <a:ea typeface="华文细黑"/>
                <a:cs typeface="Times New Roman"/>
              </a:rPr>
              <a:t>处变血红色是氯气氧化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的结果，选项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5597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kern="100" dirty="0">
                <a:solidFill>
                  <a:srgbClr val="0000FF"/>
                </a:solidFill>
                <a:latin typeface="Times New Roman"/>
                <a:ea typeface="华文细黑"/>
                <a:cs typeface="Times New Roman"/>
              </a:rPr>
              <a:t>实验室用</a:t>
            </a:r>
            <a:r>
              <a:rPr lang="en-US" altLang="zh-CN" sz="2800" kern="100" dirty="0">
                <a:solidFill>
                  <a:srgbClr val="0000FF"/>
                </a:solidFill>
                <a:latin typeface="Times New Roman"/>
                <a:ea typeface="华文细黑"/>
                <a:cs typeface="Times New Roman"/>
              </a:rPr>
              <a:t>MnO</a:t>
            </a:r>
            <a:r>
              <a:rPr lang="en-US" altLang="zh-CN" sz="2800" kern="100" baseline="-250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和浓盐酸制取</a:t>
            </a:r>
            <a:r>
              <a:rPr lang="en-US" altLang="zh-CN" sz="2800" kern="100" dirty="0" smtClean="0">
                <a:solidFill>
                  <a:srgbClr val="0000FF"/>
                </a:solidFill>
                <a:latin typeface="Times New Roman"/>
                <a:ea typeface="华文细黑"/>
                <a:cs typeface="Times New Roman"/>
              </a:rPr>
              <a:t>Cl</a:t>
            </a:r>
            <a:r>
              <a:rPr lang="en-US" altLang="zh-CN" sz="2800" kern="100" baseline="-25000" dirty="0" smtClean="0">
                <a:solidFill>
                  <a:srgbClr val="0000FF"/>
                </a:solidFill>
                <a:latin typeface="Times New Roman"/>
                <a:ea typeface="华文细黑"/>
                <a:cs typeface="Times New Roman"/>
              </a:rPr>
              <a:t>2</a:t>
            </a:r>
            <a:r>
              <a:rPr lang="zh-CN" altLang="zh-CN" sz="2800" kern="100" dirty="0" smtClean="0">
                <a:solidFill>
                  <a:srgbClr val="0000FF"/>
                </a:solidFill>
                <a:latin typeface="Times New Roman"/>
                <a:ea typeface="华文细黑"/>
                <a:cs typeface="Times New Roman"/>
              </a:rPr>
              <a:t>时</a:t>
            </a:r>
            <a:r>
              <a:rPr lang="zh-CN" altLang="zh-CN" sz="2800"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实验结束后，先使反应停止并排出残留的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，不能用澄清石灰水吸收，因为溶液中含</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的量少，吸收不完全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745667116"/>
              </p:ext>
            </p:extLst>
          </p:nvPr>
        </p:nvGraphicFramePr>
        <p:xfrm>
          <a:off x="1611326" y="1861090"/>
          <a:ext cx="8660344" cy="3840480"/>
        </p:xfrm>
        <a:graphic>
          <a:graphicData uri="http://schemas.openxmlformats.org/drawingml/2006/table">
            <a:tbl>
              <a:tblPr/>
              <a:tblGrid>
                <a:gridCol w="630418"/>
                <a:gridCol w="2052818"/>
                <a:gridCol w="2988554"/>
                <a:gridCol w="2988554"/>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深红棕色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紫黑色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溶解度不大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溶解度不大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易溶</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288739" y="3196034"/>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335347" y="3704510"/>
            <a:ext cx="902811"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5341218" y="5451638"/>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5315203" y="494962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易溶</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4" grpId="0"/>
      <p:bldP spid="4"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119850864"/>
              </p:ext>
            </p:extLst>
          </p:nvPr>
        </p:nvGraphicFramePr>
        <p:xfrm>
          <a:off x="1198662" y="2087406"/>
          <a:ext cx="9001000" cy="1918452"/>
        </p:xfrm>
        <a:graphic>
          <a:graphicData uri="http://schemas.openxmlformats.org/drawingml/2006/table">
            <a:tbl>
              <a:tblPr/>
              <a:tblGrid>
                <a:gridCol w="1026160"/>
                <a:gridCol w="3294320"/>
                <a:gridCol w="4680520"/>
              </a:tblGrid>
              <a:tr h="1918452">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zh-CN" sz="2800" kern="100" baseline="0" dirty="0">
                        <a:effectLst/>
                        <a:latin typeface="宋体"/>
                        <a:cs typeface="Courier New"/>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3035221" y="273818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6" name="直接连接符 5"/>
          <p:cNvCxnSpPr/>
          <p:nvPr/>
        </p:nvCxnSpPr>
        <p:spPr>
          <a:xfrm>
            <a:off x="6671270" y="3013740"/>
            <a:ext cx="864096"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6647914" y="249369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9" name="直接连接符 8"/>
          <p:cNvCxnSpPr/>
          <p:nvPr/>
        </p:nvCxnSpPr>
        <p:spPr>
          <a:xfrm>
            <a:off x="7751390" y="3645818"/>
            <a:ext cx="649208"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7776790" y="3157692"/>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2392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4" grpId="0"/>
      <p:bldP spid="4" grpId="1"/>
      <p:bldP spid="7" grpId="0"/>
      <p:bldP spid="7" grpId="1"/>
      <p:bldP spid="8" grpId="0"/>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2636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X</a:t>
            </a:r>
            <a:r>
              <a:rPr lang="en-US" altLang="zh-CN" sz="2800" kern="100" baseline="-25000" dirty="0">
                <a:solidFill>
                  <a:srgbClr val="0000FF"/>
                </a:solidFill>
                <a:latin typeface="Times New Roman"/>
                <a:ea typeface="华文细黑"/>
                <a:cs typeface="Courier New"/>
              </a:rPr>
              <a:t>2</a:t>
            </a:r>
            <a:r>
              <a:rPr lang="en-US" altLang="zh-CN" sz="2800" kern="100" spc="-80" dirty="0" smtClean="0">
                <a:solidFill>
                  <a:srgbClr val="0000FF"/>
                </a:solidFill>
                <a:latin typeface="Times New Roman"/>
                <a:ea typeface="华文细黑"/>
                <a:cs typeface="Courier New"/>
              </a:rPr>
              <a:t>==</a:t>
            </a:r>
            <a:r>
              <a:rPr lang="en-US" altLang="zh-CN" sz="2800" kern="100" dirty="0" smtClean="0">
                <a:solidFill>
                  <a:srgbClr val="0000FF"/>
                </a:solidFill>
                <a:latin typeface="Times New Roman"/>
                <a:ea typeface="华文细黑"/>
                <a:cs typeface="Courier New"/>
              </a:rPr>
              <a:t>=</a:t>
            </a:r>
            <a:endParaRPr lang="zh-CN" altLang="en-US" sz="2800" dirty="0">
              <a:solidFill>
                <a:srgbClr val="0000FF"/>
              </a:solidFill>
            </a:endParaRPr>
          </a:p>
        </p:txBody>
      </p:sp>
      <p:sp>
        <p:nvSpPr>
          <p:cNvPr id="7" name="矩形 6"/>
          <p:cNvSpPr/>
          <p:nvPr/>
        </p:nvSpPr>
        <p:spPr>
          <a:xfrm>
            <a:off x="622598" y="1345190"/>
            <a:ext cx="3158237" cy="523220"/>
          </a:xfrm>
          <a:prstGeom prst="rect">
            <a:avLst/>
          </a:prstGeom>
        </p:spPr>
        <p:txBody>
          <a:bodyPr wrap="none">
            <a:spAutoFit/>
          </a:bodyPr>
          <a:lstStyle/>
          <a:p>
            <a:pPr lvl="0"/>
            <a:r>
              <a:rPr lang="en-US" altLang="zh-CN" sz="2800" kern="100" dirty="0">
                <a:solidFill>
                  <a:srgbClr val="0000FF"/>
                </a:solidFill>
                <a:latin typeface="Times New Roman"/>
                <a:ea typeface="华文细黑"/>
                <a:cs typeface="Courier New"/>
              </a:rPr>
              <a:t>NaX</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NaXO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9" name="矩形 8"/>
          <p:cNvSpPr/>
          <p:nvPr/>
        </p:nvSpPr>
        <p:spPr>
          <a:xfrm>
            <a:off x="10474994" y="2660270"/>
            <a:ext cx="1141659"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2Na</a:t>
            </a:r>
            <a:r>
              <a:rPr lang="zh-CN" altLang="zh-CN" sz="2800" kern="100" dirty="0" smtClean="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622598" y="3263212"/>
            <a:ext cx="2007601" cy="523220"/>
          </a:xfrm>
          <a:prstGeom prst="rect">
            <a:avLst/>
          </a:prstGeom>
        </p:spPr>
        <p:txBody>
          <a:bodyPr wrap="none">
            <a:spAutoFit/>
          </a:bodyPr>
          <a:lstStyle/>
          <a:p>
            <a:pPr lvl="0"/>
            <a:r>
              <a:rPr lang="en-US" altLang="zh-CN" sz="2800" kern="100" dirty="0">
                <a:solidFill>
                  <a:srgbClr val="0000FF"/>
                </a:solidFill>
                <a:latin typeface="Times New Roman"/>
                <a:ea typeface="华文细黑"/>
                <a:cs typeface="Courier New"/>
              </a:rPr>
              <a:t>X</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=2NaX</a:t>
            </a:r>
            <a:endParaRPr lang="zh-CN" altLang="en-US"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&gt;</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&gt;</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&lt;</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&lt;</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8183438" y="5185868"/>
            <a:ext cx="312168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2Br</a:t>
            </a:r>
            <a:r>
              <a:rPr lang="zh-CN" altLang="zh-CN" sz="2800" kern="100" baseline="30000" dirty="0">
                <a:solidFill>
                  <a:srgbClr val="0000FF"/>
                </a:solidFill>
                <a:latin typeface="Times New Roman"/>
                <a:ea typeface="华文细黑"/>
                <a:cs typeface="Times New Roman"/>
              </a:rPr>
              <a:t>－</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=2Cl</a:t>
            </a:r>
            <a:r>
              <a:rPr lang="zh-CN" altLang="zh-CN" sz="2800" kern="100" baseline="30000" dirty="0" smtClean="0">
                <a:solidFill>
                  <a:srgbClr val="0000FF"/>
                </a:solidFill>
                <a:latin typeface="Times New Roman"/>
                <a:ea typeface="华文细黑"/>
                <a:cs typeface="Times New Roman"/>
              </a:rPr>
              <a:t>－</a:t>
            </a:r>
            <a:endParaRPr lang="zh-CN" altLang="en-US" dirty="0">
              <a:solidFill>
                <a:srgbClr val="0000FF"/>
              </a:solidFill>
            </a:endParaRPr>
          </a:p>
        </p:txBody>
      </p:sp>
      <p:sp>
        <p:nvSpPr>
          <p:cNvPr id="19" name="矩形 18"/>
          <p:cNvSpPr/>
          <p:nvPr/>
        </p:nvSpPr>
        <p:spPr>
          <a:xfrm>
            <a:off x="515799" y="5809686"/>
            <a:ext cx="1023037" cy="523220"/>
          </a:xfrm>
          <a:prstGeom prst="rect">
            <a:avLst/>
          </a:prstGeom>
        </p:spPr>
        <p:txBody>
          <a:bodyPr wrap="none">
            <a:spAutoFit/>
          </a:bodyPr>
          <a:lstStyle/>
          <a:p>
            <a:pPr lvl="0"/>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21" name="矩形 20"/>
          <p:cNvSpPr/>
          <p:nvPr/>
        </p:nvSpPr>
        <p:spPr>
          <a:xfrm>
            <a:off x="7645474" y="5822386"/>
            <a:ext cx="352404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2I</a:t>
            </a:r>
            <a:r>
              <a:rPr lang="zh-CN" altLang="zh-CN" sz="2800" kern="100" baseline="30000" dirty="0">
                <a:solidFill>
                  <a:srgbClr val="0000FF"/>
                </a:solidFill>
                <a:latin typeface="Times New Roman"/>
                <a:ea typeface="华文细黑"/>
                <a:cs typeface="Times New Roman"/>
              </a:rPr>
              <a:t>－</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=2Br</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I</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5"/>
                                        </p:tgtEl>
                                      </p:cBhvr>
                                    </p:animEffect>
                                    <p:set>
                                      <p:cBhvr>
                                        <p:cTn id="69" dur="1" fill="hold">
                                          <p:stCondLst>
                                            <p:cond delay="499"/>
                                          </p:stCondLst>
                                        </p:cTn>
                                        <p:tgtEl>
                                          <p:spTgt spid="1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5" grpId="0"/>
      <p:bldP spid="5" grpId="1"/>
      <p:bldP spid="7" grpId="0"/>
      <p:bldP spid="7" grpId="1"/>
      <p:bldP spid="9" grpId="0"/>
      <p:bldP spid="9" grpId="1"/>
      <p:bldP spid="11" grpId="0"/>
      <p:bldP spid="11" grpId="1"/>
      <p:bldP spid="12" grpId="0"/>
      <p:bldP spid="12" grpId="1"/>
      <p:bldP spid="13" grpId="0"/>
      <p:bldP spid="13" grpId="1"/>
      <p:bldP spid="14" grpId="0"/>
      <p:bldP spid="14" grpId="1"/>
      <p:bldP spid="15" grpId="0"/>
      <p:bldP spid="15" grpId="1"/>
      <p:bldP spid="17" grpId="0"/>
      <p:bldP spid="17" grpId="1"/>
      <p:bldP spid="19" grpId="0"/>
      <p:bldP spid="19" grpId="1"/>
      <p:bldP spid="21" grpId="0"/>
      <p:bldP spid="2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186" name="文档" r:id="rId4" imgW="10543117" imgH="2874395" progId="Word.Document.12">
                  <p:embed/>
                </p:oleObj>
              </mc:Choice>
              <mc:Fallback>
                <p:oleObj name="文档" r:id="rId4" imgW="10543117" imgH="2874395" progId="Word.Document.12">
                  <p:embed/>
                  <p:pic>
                    <p:nvPicPr>
                      <p:cNvPr id="0" name=""/>
                      <p:cNvPicPr/>
                      <p:nvPr/>
                    </p:nvPicPr>
                    <p:blipFill>
                      <a:blip r:embed="rId5"/>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239529" cy="523220"/>
          </a:xfrm>
          <a:prstGeom prst="rect">
            <a:avLst/>
          </a:prstGeom>
        </p:spPr>
        <p:txBody>
          <a:bodyPr wrap="none">
            <a:spAutoFit/>
          </a:bodyPr>
          <a:lstStyle/>
          <a:p>
            <a:r>
              <a:rPr lang="en-US" altLang="zh-CN" sz="2800" dirty="0" smtClean="0">
                <a:solidFill>
                  <a:srgbClr val="0000FF"/>
                </a:solidFill>
                <a:latin typeface="Times New Roman"/>
                <a:ea typeface="华文细黑"/>
              </a:rPr>
              <a:t>SO   </a:t>
            </a:r>
            <a:r>
              <a:rPr lang="zh-CN" altLang="zh-CN" sz="2800" dirty="0" smtClean="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Br</a:t>
            </a:r>
            <a:r>
              <a:rPr lang="en-US" altLang="zh-CN" sz="2800" baseline="-25000" dirty="0">
                <a:solidFill>
                  <a:srgbClr val="0000FF"/>
                </a:solidFill>
                <a:latin typeface="Times New Roman"/>
                <a:ea typeface="华文细黑"/>
              </a:rPr>
              <a:t>2</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H</a:t>
            </a:r>
            <a:r>
              <a:rPr lang="en-US" altLang="zh-CN" sz="2800" baseline="-25000" dirty="0">
                <a:solidFill>
                  <a:srgbClr val="0000FF"/>
                </a:solidFill>
                <a:latin typeface="Times New Roman"/>
                <a:ea typeface="华文细黑"/>
              </a:rPr>
              <a:t>2</a:t>
            </a:r>
            <a:r>
              <a:rPr lang="en-US" altLang="zh-CN" sz="2800" dirty="0">
                <a:solidFill>
                  <a:srgbClr val="0000FF"/>
                </a:solidFill>
                <a:latin typeface="Times New Roman"/>
                <a:ea typeface="华文细黑"/>
              </a:rPr>
              <a:t>O</a:t>
            </a:r>
            <a:r>
              <a:rPr lang="en-US" altLang="zh-CN" sz="2800" spc="-80" dirty="0">
                <a:solidFill>
                  <a:srgbClr val="0000FF"/>
                </a:solidFill>
                <a:latin typeface="Times New Roman"/>
                <a:ea typeface="华文细黑"/>
              </a:rPr>
              <a:t>==</a:t>
            </a:r>
            <a:r>
              <a:rPr lang="en-US" altLang="zh-CN" sz="2800" dirty="0">
                <a:solidFill>
                  <a:srgbClr val="0000FF"/>
                </a:solidFill>
                <a:latin typeface="Times New Roman"/>
                <a:ea typeface="华文细黑"/>
              </a:rPr>
              <a:t>=</a:t>
            </a:r>
            <a:r>
              <a:rPr lang="en-US" altLang="zh-CN" sz="2800" dirty="0" smtClean="0">
                <a:solidFill>
                  <a:srgbClr val="0000FF"/>
                </a:solidFill>
                <a:latin typeface="Times New Roman"/>
                <a:ea typeface="华文细黑"/>
              </a:rPr>
              <a:t>SO   </a:t>
            </a:r>
            <a:r>
              <a:rPr lang="zh-CN" altLang="zh-CN" sz="2800" dirty="0" smtClean="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2Br</a:t>
            </a:r>
            <a:r>
              <a:rPr lang="zh-CN" altLang="zh-CN" sz="2800" baseline="30000" dirty="0">
                <a:solidFill>
                  <a:srgbClr val="0000FF"/>
                </a:solidFill>
                <a:latin typeface="Times New Roman"/>
                <a:ea typeface="华文细黑"/>
                <a:cs typeface="Times New Roman"/>
              </a:rPr>
              <a:t>－</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2H</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0" name="矩形 9"/>
          <p:cNvSpPr/>
          <p:nvPr/>
        </p:nvSpPr>
        <p:spPr>
          <a:xfrm>
            <a:off x="7997158" y="2253135"/>
            <a:ext cx="3283591" cy="523220"/>
          </a:xfrm>
          <a:prstGeom prst="rect">
            <a:avLst/>
          </a:prstGeom>
        </p:spPr>
        <p:txBody>
          <a:bodyPr wrap="none">
            <a:spAutoFit/>
          </a:bodyPr>
          <a:lstStyle/>
          <a:p>
            <a:r>
              <a:rPr lang="en-US" altLang="zh-CN" sz="2800" dirty="0">
                <a:solidFill>
                  <a:srgbClr val="0000FF"/>
                </a:solidFill>
                <a:latin typeface="Times New Roman"/>
                <a:ea typeface="华文细黑"/>
              </a:rPr>
              <a:t>2Fe</a:t>
            </a:r>
            <a:r>
              <a:rPr lang="en-US" altLang="zh-CN" sz="2800" baseline="30000" dirty="0">
                <a:solidFill>
                  <a:srgbClr val="0000FF"/>
                </a:solidFill>
                <a:latin typeface="Times New Roman"/>
                <a:ea typeface="华文细黑"/>
              </a:rPr>
              <a:t>2</a:t>
            </a:r>
            <a:r>
              <a:rPr lang="zh-CN" altLang="zh-CN" sz="2800" baseline="30000" dirty="0">
                <a:solidFill>
                  <a:srgbClr val="0000FF"/>
                </a:solidFill>
                <a:latin typeface="Times New Roman"/>
                <a:ea typeface="华文细黑"/>
                <a:cs typeface="Times New Roman"/>
              </a:rPr>
              <a:t>＋</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Br</a:t>
            </a:r>
            <a:r>
              <a:rPr lang="en-US" altLang="zh-CN" sz="2800" baseline="-25000" dirty="0">
                <a:solidFill>
                  <a:srgbClr val="0000FF"/>
                </a:solidFill>
                <a:latin typeface="Times New Roman"/>
                <a:ea typeface="华文细黑"/>
              </a:rPr>
              <a:t>2</a:t>
            </a:r>
            <a:r>
              <a:rPr lang="en-US" altLang="zh-CN" sz="2800" spc="-80" dirty="0">
                <a:solidFill>
                  <a:srgbClr val="0000FF"/>
                </a:solidFill>
                <a:latin typeface="Times New Roman"/>
                <a:ea typeface="华文细黑"/>
              </a:rPr>
              <a:t>==</a:t>
            </a:r>
            <a:r>
              <a:rPr lang="en-US" altLang="zh-CN" sz="2800" dirty="0">
                <a:solidFill>
                  <a:srgbClr val="0000FF"/>
                </a:solidFill>
                <a:latin typeface="Times New Roman"/>
                <a:ea typeface="华文细黑"/>
              </a:rPr>
              <a:t>=2Br</a:t>
            </a:r>
            <a:r>
              <a:rPr lang="zh-CN" altLang="zh-CN" sz="2800" baseline="30000" dirty="0" smtClean="0">
                <a:solidFill>
                  <a:srgbClr val="0000FF"/>
                </a:solidFill>
                <a:latin typeface="Times New Roman"/>
                <a:ea typeface="华文细黑"/>
                <a:cs typeface="Times New Roman"/>
              </a:rPr>
              <a:t>－</a:t>
            </a:r>
            <a:endParaRPr lang="zh-CN" altLang="en-US" sz="2800" dirty="0">
              <a:solidFill>
                <a:srgbClr val="0000FF"/>
              </a:solidFill>
            </a:endParaRPr>
          </a:p>
        </p:txBody>
      </p:sp>
      <p:sp>
        <p:nvSpPr>
          <p:cNvPr id="18" name="矩形 17"/>
          <p:cNvSpPr/>
          <p:nvPr/>
        </p:nvSpPr>
        <p:spPr>
          <a:xfrm>
            <a:off x="752100" y="2991567"/>
            <a:ext cx="1441420" cy="523220"/>
          </a:xfrm>
          <a:prstGeom prst="rect">
            <a:avLst/>
          </a:prstGeom>
        </p:spPr>
        <p:txBody>
          <a:bodyPr wrap="none">
            <a:spAutoFit/>
          </a:bodyPr>
          <a:lstStyle/>
          <a:p>
            <a:pPr lvl="0"/>
            <a:r>
              <a:rPr lang="zh-CN" altLang="zh-CN" sz="2800" dirty="0" smtClean="0">
                <a:solidFill>
                  <a:srgbClr val="0000FF"/>
                </a:solidFill>
                <a:latin typeface="Times New Roman"/>
                <a:ea typeface="华文细黑"/>
                <a:cs typeface="Times New Roman"/>
              </a:rPr>
              <a:t>＋</a:t>
            </a:r>
            <a:r>
              <a:rPr lang="en-US" altLang="zh-CN" sz="2800" dirty="0" smtClean="0">
                <a:solidFill>
                  <a:srgbClr val="0000FF"/>
                </a:solidFill>
                <a:latin typeface="Times New Roman"/>
                <a:ea typeface="华文细黑"/>
              </a:rPr>
              <a:t>2Fe</a:t>
            </a:r>
            <a:r>
              <a:rPr lang="en-US" altLang="zh-CN" sz="2800" baseline="30000" dirty="0" smtClean="0">
                <a:solidFill>
                  <a:srgbClr val="0000FF"/>
                </a:solidFill>
                <a:latin typeface="Times New Roman"/>
                <a:ea typeface="华文细黑"/>
              </a:rPr>
              <a:t>3</a:t>
            </a:r>
            <a:r>
              <a:rPr lang="zh-CN" altLang="zh-CN" sz="2800" baseline="30000" dirty="0" smtClean="0">
                <a:solidFill>
                  <a:srgbClr val="0000FF"/>
                </a:solidFill>
                <a:latin typeface="Times New Roman"/>
                <a:ea typeface="华文细黑"/>
                <a:cs typeface="Times New Roman"/>
              </a:rPr>
              <a:t>＋</a:t>
            </a:r>
            <a:endParaRPr lang="zh-CN" altLang="en-US" sz="2800"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064894496"/>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187" name="文档" r:id="rId7" imgW="593684" imgH="689065" progId="Word.Document.12">
                  <p:embed/>
                </p:oleObj>
              </mc:Choice>
              <mc:Fallback>
                <p:oleObj name="文档" r:id="rId7" imgW="593684" imgH="689065" progId="Word.Document.12">
                  <p:embed/>
                  <p:pic>
                    <p:nvPicPr>
                      <p:cNvPr id="0" name=""/>
                      <p:cNvPicPr/>
                      <p:nvPr/>
                    </p:nvPicPr>
                    <p:blipFill>
                      <a:blip r:embed="rId8"/>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30485664"/>
              </p:ext>
            </p:extLst>
          </p:nvPr>
        </p:nvGraphicFramePr>
        <p:xfrm>
          <a:off x="5170352" y="2239194"/>
          <a:ext cx="550862" cy="623888"/>
        </p:xfrm>
        <a:graphic>
          <a:graphicData uri="http://schemas.openxmlformats.org/presentationml/2006/ole">
            <mc:AlternateContent xmlns:mc="http://schemas.openxmlformats.org/markup-compatibility/2006">
              <mc:Choice xmlns:v="urn:schemas-microsoft-com:vml" Requires="v">
                <p:oleObj spid="_x0000_s88188" name="文档" r:id="rId10" imgW="581083" imgH="649463" progId="Word.Document.12">
                  <p:embed/>
                </p:oleObj>
              </mc:Choice>
              <mc:Fallback>
                <p:oleObj name="文档" r:id="rId10" imgW="581083" imgH="649463" progId="Word.Document.12">
                  <p:embed/>
                  <p:pic>
                    <p:nvPicPr>
                      <p:cNvPr id="0" name=""/>
                      <p:cNvPicPr/>
                      <p:nvPr/>
                    </p:nvPicPr>
                    <p:blipFill>
                      <a:blip r:embed="rId11"/>
                      <a:stretch>
                        <a:fillRect/>
                      </a:stretch>
                    </p:blipFill>
                    <p:spPr>
                      <a:xfrm>
                        <a:off x="5170352"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P spid="10" grpId="0"/>
      <p:bldP spid="10" grpId="1"/>
      <p:bldP spid="18" grpId="0"/>
      <p:bldP spid="1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191" name="文档" r:id="rId4" imgW="11418951" imgH="2419784" progId="Word.Document.12">
                  <p:embed/>
                </p:oleObj>
              </mc:Choice>
              <mc:Fallback>
                <p:oleObj name="文档" r:id="rId4" imgW="11418951" imgH="2419784" progId="Word.Document.12">
                  <p:embed/>
                  <p:pic>
                    <p:nvPicPr>
                      <p:cNvPr id="0" name=""/>
                      <p:cNvPicPr/>
                      <p:nvPr/>
                    </p:nvPicPr>
                    <p:blipFill>
                      <a:blip r:embed="rId5"/>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白</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5393905" y="202410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淡黄</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364471" y="2574540"/>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黄</a:t>
            </a:r>
            <a:endParaRPr lang="zh-CN" altLang="en-US" sz="2800"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192" name="文档" r:id="rId7" imgW="11418951" imgH="3327564" progId="Word.Document.12">
                  <p:embed/>
                </p:oleObj>
              </mc:Choice>
              <mc:Fallback>
                <p:oleObj name="文档" r:id="rId7" imgW="11418951" imgH="3327564" progId="Word.Document.12">
                  <p:embed/>
                  <p:pic>
                    <p:nvPicPr>
                      <p:cNvPr id="0" name=""/>
                      <p:cNvPicPr/>
                      <p:nvPr/>
                    </p:nvPicPr>
                    <p:blipFill>
                      <a:blip r:embed="rId8"/>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782587" cy="523220"/>
          </a:xfrm>
          <a:prstGeom prst="rect">
            <a:avLst/>
          </a:prstGeom>
        </p:spPr>
        <p:txBody>
          <a:bodyPr wrap="none">
            <a:spAutoFit/>
          </a:bodyPr>
          <a:lstStyle/>
          <a:p>
            <a:r>
              <a:rPr lang="en-US" altLang="zh-CN" sz="2800" dirty="0">
                <a:solidFill>
                  <a:srgbClr val="0000FF"/>
                </a:solidFill>
                <a:latin typeface="Times New Roman"/>
                <a:ea typeface="华文细黑"/>
              </a:rPr>
              <a:t>Br</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0" name="矩形 9"/>
          <p:cNvSpPr/>
          <p:nvPr/>
        </p:nvSpPr>
        <p:spPr>
          <a:xfrm>
            <a:off x="7188026" y="5726060"/>
            <a:ext cx="543739" cy="523220"/>
          </a:xfrm>
          <a:prstGeom prst="rect">
            <a:avLst/>
          </a:prstGeom>
        </p:spPr>
        <p:txBody>
          <a:bodyPr wrap="none">
            <a:spAutoFit/>
          </a:bodyPr>
          <a:lstStyle/>
          <a:p>
            <a:r>
              <a:rPr lang="en-US" altLang="zh-CN" sz="2800" dirty="0">
                <a:solidFill>
                  <a:srgbClr val="0000FF"/>
                </a:solidFill>
                <a:latin typeface="Times New Roman"/>
                <a:ea typeface="华文细黑"/>
              </a:rPr>
              <a:t>I</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4" grpId="0"/>
      <p:bldP spid="4" grpId="1"/>
      <p:bldP spid="5" grpId="0"/>
      <p:bldP spid="5" grpId="1"/>
      <p:bldP spid="6" grpId="0"/>
      <p:bldP spid="6" grpId="1"/>
      <p:bldP spid="9" grpId="0"/>
      <p:bldP spid="9" grpId="1"/>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165" name="文档" r:id="rId4" imgW="10387669" imgH="2941091" progId="Word.Document.12">
                  <p:embed/>
                </p:oleObj>
              </mc:Choice>
              <mc:Fallback>
                <p:oleObj name="文档" r:id="rId4" imgW="10387669" imgH="2941091" progId="Word.Document.12">
                  <p:embed/>
                  <p:pic>
                    <p:nvPicPr>
                      <p:cNvPr id="0" name=""/>
                      <p:cNvPicPr/>
                      <p:nvPr/>
                    </p:nvPicPr>
                    <p:blipFill>
                      <a:blip r:embed="rId5"/>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079859" y="263770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93942" y="1885917"/>
            <a:ext cx="543739" cy="523220"/>
          </a:xfrm>
          <a:prstGeom prst="rect">
            <a:avLst/>
          </a:prstGeom>
        </p:spPr>
        <p:txBody>
          <a:bodyPr wrap="none">
            <a:spAutoFit/>
          </a:bodyPr>
          <a:lstStyle/>
          <a:p>
            <a:r>
              <a:rPr lang="en-US" altLang="zh-CN" sz="2800" kern="100">
                <a:solidFill>
                  <a:srgbClr val="E36C0A"/>
                </a:solidFill>
                <a:latin typeface="宋体"/>
                <a:ea typeface="华文细黑"/>
                <a:cs typeface="Times New Roman"/>
              </a:rPr>
              <a:t>×</a:t>
            </a:r>
            <a:endParaRPr lang="zh-CN" altLang="en-US" sz="2800" dirty="0"/>
          </a:p>
        </p:txBody>
      </p:sp>
      <p:sp>
        <p:nvSpPr>
          <p:cNvPr id="5" name="矩形 4"/>
          <p:cNvSpPr/>
          <p:nvPr/>
        </p:nvSpPr>
        <p:spPr>
          <a:xfrm>
            <a:off x="7326267" y="2527525"/>
            <a:ext cx="543739" cy="523220"/>
          </a:xfrm>
          <a:prstGeom prst="rect">
            <a:avLst/>
          </a:prstGeom>
        </p:spPr>
        <p:txBody>
          <a:bodyPr wrap="none">
            <a:spAutoFit/>
          </a:bodyPr>
          <a:lstStyle/>
          <a:p>
            <a:r>
              <a:rPr lang="en-US" altLang="zh-CN" sz="2800" kern="100">
                <a:solidFill>
                  <a:srgbClr val="E36C0A"/>
                </a:solidFill>
                <a:latin typeface="宋体"/>
                <a:ea typeface="华文细黑"/>
                <a:cs typeface="Times New Roman"/>
              </a:rPr>
              <a:t>×</a:t>
            </a:r>
            <a:endParaRPr lang="zh-CN" altLang="en-US" sz="2800" dirty="0"/>
          </a:p>
        </p:txBody>
      </p:sp>
      <p:sp>
        <p:nvSpPr>
          <p:cNvPr id="6" name="矩形 5"/>
          <p:cNvSpPr/>
          <p:nvPr/>
        </p:nvSpPr>
        <p:spPr>
          <a:xfrm>
            <a:off x="851322" y="3817433"/>
            <a:ext cx="543739" cy="523220"/>
          </a:xfrm>
          <a:prstGeom prst="rect">
            <a:avLst/>
          </a:prstGeom>
        </p:spPr>
        <p:txBody>
          <a:bodyPr wrap="none">
            <a:spAutoFit/>
          </a:bodyPr>
          <a:lstStyle/>
          <a:p>
            <a:pPr>
              <a:defRPr/>
            </a:pPr>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7" name="矩形 6"/>
          <p:cNvSpPr/>
          <p:nvPr/>
        </p:nvSpPr>
        <p:spPr>
          <a:xfrm>
            <a:off x="8865418" y="4446341"/>
            <a:ext cx="543739" cy="523220"/>
          </a:xfrm>
          <a:prstGeom prst="rect">
            <a:avLst/>
          </a:prstGeom>
        </p:spPr>
        <p:txBody>
          <a:bodyPr wrap="none">
            <a:spAutoFit/>
          </a:bodyPr>
          <a:lstStyle/>
          <a:p>
            <a:pPr>
              <a:defRPr/>
            </a:pPr>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P spid="5" grpId="0"/>
      <p:bldP spid="5" grpId="1"/>
      <p:bldP spid="6" grpId="0"/>
      <p:bldP spid="6" grpId="1"/>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的化合物的化合价高低</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kern="100" dirty="0" smtClean="0">
                <a:solidFill>
                  <a:schemeClr val="accent6">
                    <a:lumMod val="75000"/>
                  </a:schemeClr>
                </a:solidFill>
                <a:latin typeface="Times New Roman"/>
                <a:ea typeface="华文细黑"/>
                <a:cs typeface="Times New Roman"/>
              </a:rPr>
              <a:t>①②④</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1053530"/>
            <a:ext cx="1123208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19743" y="1629150"/>
            <a:ext cx="10880966" cy="2880764"/>
          </a:xfrm>
          <a:prstGeom prst="rect">
            <a:avLst/>
          </a:prstGeom>
        </p:spPr>
        <p:txBody>
          <a:bodyPr wrap="square" lIns="121898" tIns="60948" rIns="121898" bIns="60948">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元素的非金属性强弱与其对应的氢化物溶液的酸性无关，可根据其最高价氧化物对应的水化物的酸性强弱进行比较，</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溶液中存在</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ZBFH"/>
                <a:ea typeface="华文细黑"/>
                <a:cs typeface="Times New Roman"/>
              </a:rPr>
              <a:t></a:t>
            </a:r>
            <a:r>
              <a:rPr lang="en-US" altLang="zh-CN" sz="2800" kern="100" dirty="0" smtClean="0">
                <a:latin typeface="Times New Roman"/>
                <a:ea typeface="华文细黑"/>
                <a:cs typeface="Courier New"/>
              </a:rPr>
              <a:t>I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可使其溶解度增大，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2245990"/>
              </p:ext>
            </p:extLst>
          </p:nvPr>
        </p:nvGraphicFramePr>
        <p:xfrm>
          <a:off x="4464422" y="3155812"/>
          <a:ext cx="781050" cy="635000"/>
        </p:xfrm>
        <a:graphic>
          <a:graphicData uri="http://schemas.openxmlformats.org/presentationml/2006/ole">
            <mc:AlternateContent xmlns:mc="http://schemas.openxmlformats.org/markup-compatibility/2006">
              <mc:Choice xmlns:v="urn:schemas-microsoft-com:vml" Requires="v">
                <p:oleObj spid="_x0000_s92262" name="文档" r:id="rId4" imgW="781618" imgH="634343" progId="Word.Document.12">
                  <p:embed/>
                </p:oleObj>
              </mc:Choice>
              <mc:Fallback>
                <p:oleObj name="文档" r:id="rId4" imgW="781618" imgH="634343" progId="Word.Document.12">
                  <p:embed/>
                  <p:pic>
                    <p:nvPicPr>
                      <p:cNvPr id="0" name=""/>
                      <p:cNvPicPr/>
                      <p:nvPr/>
                    </p:nvPicPr>
                    <p:blipFill>
                      <a:blip r:embed="rId5"/>
                      <a:stretch>
                        <a:fillRect/>
                      </a:stretch>
                    </p:blipFill>
                    <p:spPr>
                      <a:xfrm>
                        <a:off x="4464422" y="3155812"/>
                        <a:ext cx="781050" cy="635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1617819"/>
              </p:ext>
            </p:extLst>
          </p:nvPr>
        </p:nvGraphicFramePr>
        <p:xfrm>
          <a:off x="5283200" y="3155514"/>
          <a:ext cx="431800" cy="1104900"/>
        </p:xfrm>
        <a:graphic>
          <a:graphicData uri="http://schemas.openxmlformats.org/presentationml/2006/ole">
            <mc:AlternateContent xmlns:mc="http://schemas.openxmlformats.org/markup-compatibility/2006">
              <mc:Choice xmlns:v="urn:schemas-microsoft-com:vml" Requires="v">
                <p:oleObj spid="_x0000_s92263" name="文档" r:id="rId7" imgW="438873" imgH="1119280" progId="Word.Document.12">
                  <p:embed/>
                </p:oleObj>
              </mc:Choice>
              <mc:Fallback>
                <p:oleObj name="文档" r:id="rId7" imgW="438873" imgH="1119280" progId="Word.Document.12">
                  <p:embed/>
                  <p:pic>
                    <p:nvPicPr>
                      <p:cNvPr id="0" name=""/>
                      <p:cNvPicPr/>
                      <p:nvPr/>
                    </p:nvPicPr>
                    <p:blipFill>
                      <a:blip r:embed="rId8"/>
                      <a:stretch>
                        <a:fillRect/>
                      </a:stretch>
                    </p:blipFill>
                    <p:spPr>
                      <a:xfrm>
                        <a:off x="5283200" y="3155514"/>
                        <a:ext cx="431800" cy="11049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3"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4"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5"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78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blinds(horizontal)">
                                      <p:cBhvr>
                                        <p:cTn id="21"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xEl>
                                              <p:pRg st="7" end="7"/>
                                            </p:txEl>
                                          </p:spTgt>
                                        </p:tgtEl>
                                      </p:cBhvr>
                                    </p:animEffect>
                                    <p:set>
                                      <p:cBhvr>
                                        <p:cTn id="27" dur="1" fill="hold">
                                          <p:stCondLst>
                                            <p:cond delay="499"/>
                                          </p:stCondLst>
                                        </p:cTn>
                                        <p:tgtEl>
                                          <p:spTgt spid="8">
                                            <p:txEl>
                                              <p:pRg st="7" end="7"/>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
                                            <p:txEl>
                                              <p:pRg st="8" end="8"/>
                                            </p:txEl>
                                          </p:spTgt>
                                        </p:tgtEl>
                                      </p:cBhvr>
                                    </p:animEffect>
                                    <p:set>
                                      <p:cBhvr>
                                        <p:cTn id="30" dur="1" fill="hold">
                                          <p:stCondLst>
                                            <p:cond delay="499"/>
                                          </p:stCondLst>
                                        </p:cTn>
                                        <p:tgtEl>
                                          <p:spTgt spid="8">
                                            <p:txEl>
                                              <p:pRg st="8" end="8"/>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xEl>
                                              <p:pRg st="9" end="9"/>
                                            </p:txEl>
                                          </p:spTgt>
                                        </p:tgtEl>
                                      </p:cBhvr>
                                    </p:animEffect>
                                    <p:set>
                                      <p:cBhvr>
                                        <p:cTn id="33" dur="1" fill="hold">
                                          <p:stCondLst>
                                            <p:cond delay="499"/>
                                          </p:stCondLst>
                                        </p:cTn>
                                        <p:tgtEl>
                                          <p:spTgt spid="8">
                                            <p:txEl>
                                              <p:pRg st="9" end="9"/>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237" name="文档" r:id="rId4" imgW="654889" imgH="672864" progId="Word.Document.12">
                  <p:embed/>
                </p:oleObj>
              </mc:Choice>
              <mc:Fallback>
                <p:oleObj name="文档" r:id="rId4" imgW="654889" imgH="672864" progId="Word.Document.12">
                  <p:embed/>
                  <p:pic>
                    <p:nvPicPr>
                      <p:cNvPr id="0" name=""/>
                      <p:cNvPicPr/>
                      <p:nvPr/>
                    </p:nvPicPr>
                    <p:blipFill>
                      <a:blip r:embed="rId5"/>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261" name="文档" r:id="rId4" imgW="10974557" imgH="2976061" progId="Word.Document.12">
                  <p:embed/>
                </p:oleObj>
              </mc:Choice>
              <mc:Fallback>
                <p:oleObj name="文档" r:id="rId4" imgW="10974557" imgH="2976061" progId="Word.Document.12">
                  <p:embed/>
                  <p:pic>
                    <p:nvPicPr>
                      <p:cNvPr id="0" name=""/>
                      <p:cNvPicPr/>
                      <p:nvPr/>
                    </p:nvPicPr>
                    <p:blipFill>
                      <a:blip r:embed="rId5"/>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94269" y="4351957"/>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left)">
                                      <p:cBhvr>
                                        <p:cTn id="27" dur="10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fade">
                                      <p:cBhvr>
                                        <p:cTn id="37" dur="1000"/>
                                        <p:tgtEl>
                                          <p:spTgt spid="2">
                                            <p:txEl>
                                              <p:pRg st="1" end="1"/>
                                            </p:txEl>
                                          </p:spTgt>
                                        </p:tgtEl>
                                      </p:cBhvr>
                                    </p:animEffect>
                                    <p:anim calcmode="lin" valueType="num">
                                      <p:cBhvr>
                                        <p:cTn id="3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1000"/>
                                        <p:tgtEl>
                                          <p:spTgt spid="2">
                                            <p:txEl>
                                              <p:pRg st="2" end="2"/>
                                            </p:txEl>
                                          </p:spTgt>
                                        </p:tgtEl>
                                      </p:cBhvr>
                                    </p:animEffect>
                                    <p:anim calcmode="lin" valueType="num">
                                      <p:cBhvr>
                                        <p:cTn id="4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312" name="文档" r:id="rId5" imgW="6814325" imgH="939935" progId="Word.Document.12">
                  <p:embed/>
                </p:oleObj>
              </mc:Choice>
              <mc:Fallback>
                <p:oleObj name="文档" r:id="rId5" imgW="6814325" imgH="939935" progId="Word.Document.12">
                  <p:embed/>
                  <p:pic>
                    <p:nvPicPr>
                      <p:cNvPr id="0" name=""/>
                      <p:cNvPicPr/>
                      <p:nvPr/>
                    </p:nvPicPr>
                    <p:blipFill>
                      <a:blip r:embed="rId6"/>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pic>
        <p:nvPicPr>
          <p:cNvPr id="96285"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798" y="2454341"/>
            <a:ext cx="357186" cy="27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4952" y="2942001"/>
            <a:ext cx="1566124" cy="29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6285"/>
                                        </p:tgtEl>
                                      </p:cBhvr>
                                    </p:animEffect>
                                    <p:set>
                                      <p:cBhvr>
                                        <p:cTn id="22" dur="1" fill="hold">
                                          <p:stCondLst>
                                            <p:cond delay="499"/>
                                          </p:stCondLst>
                                        </p:cTn>
                                        <p:tgtEl>
                                          <p:spTgt spid="9628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6287"/>
                                        </p:tgtEl>
                                      </p:cBhvr>
                                    </p:animEffect>
                                    <p:set>
                                      <p:cBhvr>
                                        <p:cTn id="25" dur="1" fill="hold">
                                          <p:stCondLst>
                                            <p:cond delay="499"/>
                                          </p:stCondLst>
                                        </p:cTn>
                                        <p:tgtEl>
                                          <p:spTgt spid="9628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16" grpId="0"/>
      <p:bldP spid="16" grpId="1"/>
      <p:bldP spid="18" grpId="0"/>
      <p:bldP spid="18"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xEl>
                                              <p:pRg st="5" end="5"/>
                                            </p:txEl>
                                          </p:spTgt>
                                        </p:tgtEl>
                                      </p:cBhvr>
                                    </p:animEffect>
                                    <p:set>
                                      <p:cBhvr>
                                        <p:cTn id="35" dur="1" fill="hold">
                                          <p:stCondLst>
                                            <p:cond delay="499"/>
                                          </p:stCondLst>
                                        </p:cTn>
                                        <p:tgtEl>
                                          <p:spTgt spid="4">
                                            <p:txEl>
                                              <p:pRg st="5" end="5"/>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xEl>
                                              <p:pRg st="6" end="6"/>
                                            </p:txEl>
                                          </p:spTgt>
                                        </p:tgtEl>
                                      </p:cBhvr>
                                    </p:animEffect>
                                    <p:set>
                                      <p:cBhvr>
                                        <p:cTn id="38" dur="1" fill="hold">
                                          <p:stCondLst>
                                            <p:cond delay="499"/>
                                          </p:stCondLst>
                                        </p:cTn>
                                        <p:tgtEl>
                                          <p:spTgt spid="4">
                                            <p:txEl>
                                              <p:pRg st="6" end="6"/>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
                                            <p:txEl>
                                              <p:pRg st="7" end="7"/>
                                            </p:txEl>
                                          </p:spTgt>
                                        </p:tgtEl>
                                      </p:cBhvr>
                                    </p:animEffect>
                                    <p:set>
                                      <p:cBhvr>
                                        <p:cTn id="41" dur="1" fill="hold">
                                          <p:stCondLst>
                                            <p:cond delay="499"/>
                                          </p:stCondLst>
                                        </p:cTn>
                                        <p:tgtEl>
                                          <p:spTgt spid="4">
                                            <p:txEl>
                                              <p:pRg st="7" end="7"/>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xEl>
                                              <p:pRg st="8" end="8"/>
                                            </p:txEl>
                                          </p:spTgt>
                                        </p:tgtEl>
                                      </p:cBhvr>
                                    </p:animEffect>
                                    <p:set>
                                      <p:cBhvr>
                                        <p:cTn id="44" dur="1" fill="hold">
                                          <p:stCondLst>
                                            <p:cond delay="499"/>
                                          </p:stCondLst>
                                        </p:cTn>
                                        <p:tgtEl>
                                          <p:spTgt spid="4">
                                            <p:txEl>
                                              <p:pRg st="8" end="8"/>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547" name="文档" r:id="rId4" imgW="11139720" imgH="2314514" progId="Word.Document.12">
                  <p:embed/>
                </p:oleObj>
              </mc:Choice>
              <mc:Fallback>
                <p:oleObj name="文档" r:id="rId4" imgW="11139720" imgH="2314514" progId="Word.Document.12">
                  <p:embed/>
                  <p:pic>
                    <p:nvPicPr>
                      <p:cNvPr id="0" name=""/>
                      <p:cNvPicPr/>
                      <p:nvPr/>
                    </p:nvPicPr>
                    <p:blipFill>
                      <a:blip r:embed="rId5"/>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6"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6"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618"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619" name="文档" r:id="rId7" imgW="7474948" imgH="1168529" progId="Word.Document.12">
                  <p:embed/>
                </p:oleObj>
              </mc:Choice>
              <mc:Fallback>
                <p:oleObj name="文档" r:id="rId7" imgW="7474948" imgH="1168529" progId="Word.Document.12">
                  <p:embed/>
                  <p:pic>
                    <p:nvPicPr>
                      <p:cNvPr id="0" name=""/>
                      <p:cNvPicPr/>
                      <p:nvPr/>
                    </p:nvPicPr>
                    <p:blipFill>
                      <a:blip r:embed="rId8"/>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642" name="文档" r:id="rId4" imgW="578563" imgH="710666" progId="Word.Document.12">
                  <p:embed/>
                </p:oleObj>
              </mc:Choice>
              <mc:Fallback>
                <p:oleObj name="文档" r:id="rId4" imgW="578563" imgH="710666" progId="Word.Document.12">
                  <p:embed/>
                  <p:pic>
                    <p:nvPicPr>
                      <p:cNvPr id="0" name=""/>
                      <p:cNvPicPr/>
                      <p:nvPr/>
                    </p:nvPicPr>
                    <p:blipFill>
                      <a:blip r:embed="rId5"/>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643" name="文档" r:id="rId7" imgW="4579182" imgH="659904" progId="Word.Document.12">
                  <p:embed/>
                </p:oleObj>
              </mc:Choice>
              <mc:Fallback>
                <p:oleObj name="文档" r:id="rId7" imgW="4579182" imgH="659904" progId="Word.Document.12">
                  <p:embed/>
                  <p:pic>
                    <p:nvPicPr>
                      <p:cNvPr id="0" name=""/>
                      <p:cNvPicPr/>
                      <p:nvPr/>
                    </p:nvPicPr>
                    <p:blipFill>
                      <a:blip r:embed="rId8"/>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xEl>
                                              <p:pRg st="3" end="3"/>
                                            </p:txEl>
                                          </p:spTgt>
                                        </p:tgtEl>
                                      </p:cBhvr>
                                    </p:animEffect>
                                    <p:set>
                                      <p:cBhvr>
                                        <p:cTn id="17" dur="1" fill="hold">
                                          <p:stCondLst>
                                            <p:cond delay="499"/>
                                          </p:stCondLst>
                                        </p:cTn>
                                        <p:tgtEl>
                                          <p:spTgt spid="8">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479" name="文档" r:id="rId5" imgW="1226251" imgH="838110" progId="Word.Document.12">
                  <p:embed/>
                </p:oleObj>
              </mc:Choice>
              <mc:Fallback>
                <p:oleObj name="文档" r:id="rId5" imgW="1226251" imgH="838110" progId="Word.Document.12">
                  <p:embed/>
                  <p:pic>
                    <p:nvPicPr>
                      <p:cNvPr id="0" name=""/>
                      <p:cNvPicPr/>
                      <p:nvPr/>
                    </p:nvPicPr>
                    <p:blipFill>
                      <a:blip r:embed="rId6"/>
                      <a:stretch>
                        <a:fillRect/>
                      </a:stretch>
                    </p:blipFill>
                    <p:spPr>
                      <a:xfrm>
                        <a:off x="4078982" y="4870450"/>
                        <a:ext cx="1225550" cy="838200"/>
                      </a:xfrm>
                      <a:prstGeom prst="rect">
                        <a:avLst/>
                      </a:prstGeom>
                    </p:spPr>
                  </p:pic>
                </p:oleObj>
              </mc:Fallback>
            </mc:AlternateContent>
          </a:graphicData>
        </a:graphic>
      </p:graphicFrame>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030126214"/>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480" name="文档" r:id="rId8" imgW="1226251" imgH="838110" progId="Word.Document.12">
                  <p:embed/>
                </p:oleObj>
              </mc:Choice>
              <mc:Fallback>
                <p:oleObj name="文档" r:id="rId8" imgW="1226251" imgH="838110" progId="Word.Document.12">
                  <p:embed/>
                  <p:pic>
                    <p:nvPicPr>
                      <p:cNvPr id="0" name=""/>
                      <p:cNvPicPr/>
                      <p:nvPr/>
                    </p:nvPicPr>
                    <p:blipFill>
                      <a:blip r:embed="rId9"/>
                      <a:stretch>
                        <a:fillRect/>
                      </a:stretch>
                    </p:blipFill>
                    <p:spPr>
                      <a:xfrm>
                        <a:off x="4426322" y="3899942"/>
                        <a:ext cx="1225550" cy="838200"/>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1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right)">
                                      <p:cBhvr>
                                        <p:cTn id="40" dur="10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3" grpId="0"/>
      <p:bldP spid="14" grpId="0"/>
      <p:bldP spid="15" grpId="0"/>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036" name="文档" r:id="rId8" imgW="862264" imgH="644423" progId="Word.Document.12">
                  <p:embed/>
                </p:oleObj>
              </mc:Choice>
              <mc:Fallback>
                <p:oleObj name="文档" r:id="rId8" imgW="862264" imgH="644423" progId="Word.Document.12">
                  <p:embed/>
                  <p:pic>
                    <p:nvPicPr>
                      <p:cNvPr id="0" name=""/>
                      <p:cNvPicPr/>
                      <p:nvPr/>
                    </p:nvPicPr>
                    <p:blipFill>
                      <a:blip r:embed="rId9"/>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35"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11710"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657886208"/>
              </p:ext>
            </p:extLst>
          </p:nvPr>
        </p:nvGraphicFramePr>
        <p:xfrm>
          <a:off x="3748212" y="1713989"/>
          <a:ext cx="2000250" cy="838200"/>
        </p:xfrm>
        <a:graphic>
          <a:graphicData uri="http://schemas.openxmlformats.org/presentationml/2006/ole">
            <mc:AlternateContent xmlns:mc="http://schemas.openxmlformats.org/markup-compatibility/2006">
              <mc:Choice xmlns:v="urn:schemas-microsoft-com:vml" Requires="v">
                <p:oleObj spid="_x0000_s3329" name="文档" r:id="rId5" imgW="2001029" imgH="838110" progId="Word.Document.12">
                  <p:embed/>
                </p:oleObj>
              </mc:Choice>
              <mc:Fallback>
                <p:oleObj name="文档" r:id="rId5" imgW="2001029" imgH="838110" progId="Word.Document.12">
                  <p:embed/>
                  <p:pic>
                    <p:nvPicPr>
                      <p:cNvPr id="0" name=""/>
                      <p:cNvPicPr/>
                      <p:nvPr/>
                    </p:nvPicPr>
                    <p:blipFill>
                      <a:blip r:embed="rId6"/>
                      <a:stretch>
                        <a:fillRect/>
                      </a:stretch>
                    </p:blipFill>
                    <p:spPr>
                      <a:xfrm>
                        <a:off x="3748212"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264343" y="3399229"/>
            <a:ext cx="666511" cy="33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8427" y="4353197"/>
            <a:ext cx="701420" cy="32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1243" y="3399228"/>
            <a:ext cx="701420" cy="32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0499" y="4340497"/>
            <a:ext cx="701420" cy="32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588878"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574926" y="2421682"/>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0"/>
                                        </p:tgtEl>
                                        <p:attrNameLst>
                                          <p:attrName>style.visibility</p:attrName>
                                        </p:attrNameLst>
                                      </p:cBhvr>
                                      <p:to>
                                        <p:strVal val="visible"/>
                                      </p:to>
                                    </p:set>
                                    <p:animEffect transition="in" filter="blinds(horizontal)">
                                      <p:cBhvr>
                                        <p:cTn id="7" dur="500"/>
                                        <p:tgtEl>
                                          <p:spTgt spid="32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2"/>
                                        </p:tgtEl>
                                        <p:attrNameLst>
                                          <p:attrName>style.visibility</p:attrName>
                                        </p:attrNameLst>
                                      </p:cBhvr>
                                      <p:to>
                                        <p:strVal val="visible"/>
                                      </p:to>
                                    </p:set>
                                    <p:animEffect transition="in" filter="blinds(horizontal)">
                                      <p:cBhvr>
                                        <p:cTn id="12" dur="500"/>
                                        <p:tgtEl>
                                          <p:spTgt spid="32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1"/>
                                        </p:tgtEl>
                                        <p:attrNameLst>
                                          <p:attrName>style.visibility</p:attrName>
                                        </p:attrNameLst>
                                      </p:cBhvr>
                                      <p:to>
                                        <p:strVal val="visible"/>
                                      </p:to>
                                    </p:set>
                                    <p:animEffect transition="in" filter="blinds(horizontal)">
                                      <p:cBhvr>
                                        <p:cTn id="17" dur="500"/>
                                        <p:tgtEl>
                                          <p:spTgt spid="327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74"/>
                                        </p:tgtEl>
                                        <p:attrNameLst>
                                          <p:attrName>style.visibility</p:attrName>
                                        </p:attrNameLst>
                                      </p:cBhvr>
                                      <p:to>
                                        <p:strVal val="visible"/>
                                      </p:to>
                                    </p:set>
                                    <p:animEffect transition="in" filter="blinds(horizontal)">
                                      <p:cBhvr>
                                        <p:cTn id="22" dur="500"/>
                                        <p:tgtEl>
                                          <p:spTgt spid="32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666" name="文档" r:id="rId8" imgW="11304884" imgH="1436657" progId="Word.Document.12">
                  <p:embed/>
                </p:oleObj>
              </mc:Choice>
              <mc:Fallback>
                <p:oleObj name="文档" r:id="rId8" imgW="11304884" imgH="1436657" progId="Word.Document.12">
                  <p:embed/>
                  <p:pic>
                    <p:nvPicPr>
                      <p:cNvPr id="0" name=""/>
                      <p:cNvPicPr/>
                      <p:nvPr/>
                    </p:nvPicPr>
                    <p:blipFill>
                      <a:blip r:embed="rId9"/>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081" name="文档" r:id="rId8" imgW="10987511" imgH="1019179" progId="Word.Document.12">
                  <p:embed/>
                </p:oleObj>
              </mc:Choice>
              <mc:Fallback>
                <p:oleObj name="文档" r:id="rId8" imgW="10987511" imgH="1019179" progId="Word.Document.12">
                  <p:embed/>
                  <p:pic>
                    <p:nvPicPr>
                      <p:cNvPr id="0" name=""/>
                      <p:cNvPicPr/>
                      <p:nvPr/>
                    </p:nvPicPr>
                    <p:blipFill>
                      <a:blip r:embed="rId9"/>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a:spPr>
      <a:bodyPr wrap="none" lIns="121898" tIns="60948" rIns="121898" bIns="60948"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5548</TotalTime>
  <Words>5179</Words>
  <Application>Microsoft Office PowerPoint</Application>
  <PresentationFormat>自定义</PresentationFormat>
  <Paragraphs>1537</Paragraphs>
  <Slides>129</Slides>
  <Notes>3</Notes>
  <HiddenSlides>28</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129</vt:i4>
      </vt:variant>
    </vt:vector>
  </HeadingPairs>
  <TitlesOfParts>
    <vt:vector size="131"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841</cp:revision>
  <dcterms:created xsi:type="dcterms:W3CDTF">2014-11-27T01:03:08Z</dcterms:created>
  <dcterms:modified xsi:type="dcterms:W3CDTF">2016-10-05T02:25:46Z</dcterms:modified>
</cp:coreProperties>
</file>